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10"/>
  </p:notesMasterIdLst>
  <p:sldIdLst>
    <p:sldId id="417" r:id="rId3"/>
    <p:sldId id="831" r:id="rId4"/>
    <p:sldId id="835" r:id="rId5"/>
    <p:sldId id="840" r:id="rId6"/>
    <p:sldId id="837" r:id="rId7"/>
    <p:sldId id="827" r:id="rId8"/>
    <p:sldId id="841" r:id="rId9"/>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980" autoAdjust="0"/>
    <p:restoredTop sz="94660"/>
  </p:normalViewPr>
  <p:slideViewPr>
    <p:cSldViewPr snapToGrid="0">
      <p:cViewPr varScale="1">
        <p:scale>
          <a:sx n="110" d="100"/>
          <a:sy n="110" d="100"/>
        </p:scale>
        <p:origin x="180"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E178B15-74C2-44A0-A7C7-3DB44D27E1AD}" type="datetimeFigureOut">
              <a:rPr kumimoji="1" lang="ja-JP" altLang="en-US" smtClean="0"/>
              <a:t>2024/10/10</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175A526-4321-429B-9D0B-4E124E00DB13}" type="slidenum">
              <a:rPr kumimoji="1" lang="ja-JP" altLang="en-US" smtClean="0"/>
              <a:t>‹#›</a:t>
            </a:fld>
            <a:endParaRPr kumimoji="1" lang="ja-JP" altLang="en-US"/>
          </a:p>
        </p:txBody>
      </p:sp>
    </p:spTree>
    <p:extLst>
      <p:ext uri="{BB962C8B-B14F-4D97-AF65-F5344CB8AC3E}">
        <p14:creationId xmlns:p14="http://schemas.microsoft.com/office/powerpoint/2010/main" val="897925667"/>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8A9E2A9-C7AF-4FCF-92D7-AE22BB247576}" type="slidenum">
              <a:rPr kumimoji="1" lang="ja-JP" altLang="en-US" sz="1200" b="0" i="0" u="none" strike="noStrike" kern="1200" cap="none" spc="0" normalizeH="0" baseline="0" noProof="0" smtClean="0">
                <a:ln>
                  <a:noFill/>
                </a:ln>
                <a:solidFill>
                  <a:prstClr val="black"/>
                </a:solidFill>
                <a:effectLst/>
                <a:uLnTx/>
                <a:uFillTx/>
                <a:latin typeface="Calibri" panose="020F0502020204030204"/>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
        <p:nvSpPr>
          <p:cNvPr id="5" name="日付プレースホルダー 4"/>
          <p:cNvSpPr>
            <a:spLocks noGrp="1"/>
          </p:cNvSpPr>
          <p:nvPr>
            <p:ph type="dt"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ja-JP" altLang="en-US" sz="1200" b="0" i="0" u="none" strike="noStrike" kern="1200" cap="none" spc="0" normalizeH="0" baseline="0" noProof="0">
              <a:ln>
                <a:noFill/>
              </a:ln>
              <a:solidFill>
                <a:prstClr val="black"/>
              </a:solidFill>
              <a:effectLst/>
              <a:uLnTx/>
              <a:uFillTx/>
              <a:latin typeface="Calibri" panose="020F0502020204030204"/>
              <a:ea typeface="ＭＳ Ｐゴシック" panose="020B0600070205080204" pitchFamily="50" charset="-128"/>
              <a:cs typeface="+mn-cs"/>
            </a:endParaRPr>
          </a:p>
        </p:txBody>
      </p:sp>
    </p:spTree>
    <p:extLst>
      <p:ext uri="{BB962C8B-B14F-4D97-AF65-F5344CB8AC3E}">
        <p14:creationId xmlns:p14="http://schemas.microsoft.com/office/powerpoint/2010/main" val="26778849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Copyright 2018 FUJITSU LIMITED</a:t>
            </a: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185F4D-72DB-4AF5-A4E4-EA7A450ABCBC}" type="slidenum">
              <a:rPr kumimoji="1" lang="en-US" altLang="ja-JP"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4478181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Copyright 2018 FUJITSU LIMITED</a:t>
            </a: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185F4D-72DB-4AF5-A4E4-EA7A450ABCBC}" type="slidenum">
              <a:rPr kumimoji="1" lang="en-US" altLang="ja-JP"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1629537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Copyright 2018 FUJITSU LIMITED</a:t>
            </a: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185F4D-72DB-4AF5-A4E4-EA7A450ABCBC}" type="slidenum">
              <a:rPr kumimoji="1" lang="en-US" altLang="ja-JP"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278093138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日付プレースホルダー 3"/>
          <p:cNvSpPr>
            <a:spLocks noGrp="1"/>
          </p:cNvSpPr>
          <p:nvPr>
            <p:ph type="dt"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フッター プレースホルダー 4"/>
          <p:cNvSpPr>
            <a:spLocks noGrp="1"/>
          </p:cNvSpPr>
          <p:nvPr>
            <p:ph type="ftr" sz="quarter" idx="1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Copyright 2018 FUJITSU LIMITED</a:t>
            </a: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スライド番号プレースホルダー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185F4D-72DB-4AF5-A4E4-EA7A450ABCBC}" type="slidenum">
              <a:rPr kumimoji="1" lang="en-US" altLang="ja-JP"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22540674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フッター プレースホルダー 3"/>
          <p:cNvSpPr>
            <a:spLocks noGrp="1"/>
          </p:cNvSpPr>
          <p:nvPr>
            <p:ph type="ftr" sz="quarter"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rPr>
              <a:t>Copyright 2018 FUJITSU LIMITED</a:t>
            </a: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5" name="スライド番号プレースホルダー 4"/>
          <p:cNvSpPr>
            <a:spLocks noGrp="1"/>
          </p:cNvSpPr>
          <p:nvPr>
            <p:ph type="sldNum" sz="quarter" idx="11"/>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F185F4D-72DB-4AF5-A4E4-EA7A450ABCBC}" type="slidenum">
              <a:rPr kumimoji="1" lang="en-US" altLang="ja-JP"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
        <p:nvSpPr>
          <p:cNvPr id="6" name="日付プレースホルダー 5"/>
          <p:cNvSpPr>
            <a:spLocks noGrp="1"/>
          </p:cNvSpPr>
          <p:nvPr>
            <p:ph type="dt"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endParaRPr kumimoji="1" lang="en-US" altLang="ja-JP" sz="1200" b="0" i="0" u="none" strike="noStrike" kern="1200" cap="none" spc="0" normalizeH="0" baseline="0" noProof="0" dirty="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36505420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14400" y="2130426"/>
            <a:ext cx="103632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4EA94CA-89F7-4BA2-BE5A-01951E4F1163}" type="datetimeFigureOut">
              <a:rPr kumimoji="1" lang="ja-JP" altLang="en-US" smtClean="0"/>
              <a:t>2024/10/10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5B46C-D7D0-459D-A7B4-DBE731718A9B}" type="slidenum">
              <a:rPr kumimoji="1" lang="ja-JP" altLang="en-US" smtClean="0"/>
              <a:t>‹#›</a:t>
            </a:fld>
            <a:endParaRPr kumimoji="1" lang="ja-JP" altLang="en-US"/>
          </a:p>
        </p:txBody>
      </p:sp>
    </p:spTree>
    <p:extLst>
      <p:ext uri="{BB962C8B-B14F-4D97-AF65-F5344CB8AC3E}">
        <p14:creationId xmlns:p14="http://schemas.microsoft.com/office/powerpoint/2010/main" val="6988270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4EA94CA-89F7-4BA2-BE5A-01951E4F1163}" type="datetimeFigureOut">
              <a:rPr kumimoji="1" lang="ja-JP" altLang="en-US" smtClean="0"/>
              <a:t>2024/10/10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5B46C-D7D0-459D-A7B4-DBE731718A9B}" type="slidenum">
              <a:rPr kumimoji="1" lang="ja-JP" altLang="en-US" smtClean="0"/>
              <a:t>‹#›</a:t>
            </a:fld>
            <a:endParaRPr kumimoji="1" lang="ja-JP" altLang="en-US"/>
          </a:p>
        </p:txBody>
      </p:sp>
    </p:spTree>
    <p:extLst>
      <p:ext uri="{BB962C8B-B14F-4D97-AF65-F5344CB8AC3E}">
        <p14:creationId xmlns:p14="http://schemas.microsoft.com/office/powerpoint/2010/main" val="401220680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839200" y="274639"/>
            <a:ext cx="27432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609600" y="274639"/>
            <a:ext cx="80264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4EA94CA-89F7-4BA2-BE5A-01951E4F1163}" type="datetimeFigureOut">
              <a:rPr kumimoji="1" lang="ja-JP" altLang="en-US" smtClean="0"/>
              <a:t>2024/10/10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5B46C-D7D0-459D-A7B4-DBE731718A9B}" type="slidenum">
              <a:rPr kumimoji="1" lang="ja-JP" altLang="en-US" smtClean="0"/>
              <a:t>‹#›</a:t>
            </a:fld>
            <a:endParaRPr kumimoji="1" lang="ja-JP" altLang="en-US"/>
          </a:p>
        </p:txBody>
      </p:sp>
    </p:spTree>
    <p:extLst>
      <p:ext uri="{BB962C8B-B14F-4D97-AF65-F5344CB8AC3E}">
        <p14:creationId xmlns:p14="http://schemas.microsoft.com/office/powerpoint/2010/main" val="172870996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647173" name="Rectangle 5"/>
          <p:cNvSpPr>
            <a:spLocks noGrp="1" noChangeArrowheads="1"/>
          </p:cNvSpPr>
          <p:nvPr>
            <p:ph type="subTitle" idx="1"/>
          </p:nvPr>
        </p:nvSpPr>
        <p:spPr bwMode="gray">
          <a:xfrm>
            <a:off x="431800" y="4572000"/>
            <a:ext cx="10560051" cy="1784350"/>
          </a:xfrm>
        </p:spPr>
        <p:txBody>
          <a:bodyPr/>
          <a:lstStyle>
            <a:lvl1pPr marL="0" indent="0">
              <a:lnSpc>
                <a:spcPct val="100000"/>
              </a:lnSpc>
              <a:spcBef>
                <a:spcPct val="0"/>
              </a:spcBef>
              <a:spcAft>
                <a:spcPct val="0"/>
              </a:spcAft>
              <a:buFont typeface="Wingdings" pitchFamily="2" charset="2"/>
              <a:buNone/>
              <a:defRPr sz="2800"/>
            </a:lvl1pPr>
          </a:lstStyle>
          <a:p>
            <a:pPr lvl="0"/>
            <a:r>
              <a:rPr lang="ja-JP" altLang="en-US" noProof="0" dirty="0"/>
              <a:t>マスタ サブタイトルの書式設定</a:t>
            </a:r>
          </a:p>
        </p:txBody>
      </p:sp>
      <p:sp>
        <p:nvSpPr>
          <p:cNvPr id="647174" name="Rectangle 6"/>
          <p:cNvSpPr>
            <a:spLocks noGrp="1" noChangeArrowheads="1"/>
          </p:cNvSpPr>
          <p:nvPr>
            <p:ph type="ctrTitle"/>
          </p:nvPr>
        </p:nvSpPr>
        <p:spPr bwMode="gray">
          <a:xfrm>
            <a:off x="431800" y="1738313"/>
            <a:ext cx="10560051" cy="2360612"/>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anchor="b"/>
          <a:lstStyle>
            <a:lvl1pPr>
              <a:defRPr sz="4400">
                <a:solidFill>
                  <a:schemeClr val="tx1"/>
                </a:solidFill>
              </a:defRPr>
            </a:lvl1pPr>
          </a:lstStyle>
          <a:p>
            <a:pPr lvl="0"/>
            <a:br>
              <a:rPr lang="en-US" altLang="ja-JP" noProof="0" dirty="0"/>
            </a:br>
            <a:r>
              <a:rPr lang="ja-JP" altLang="en-US" noProof="0" dirty="0"/>
              <a:t>マスタ タイトルの書式設定</a:t>
            </a:r>
            <a:endParaRPr lang="de-DE" altLang="ja-JP" noProof="0" dirty="0"/>
          </a:p>
        </p:txBody>
      </p:sp>
      <p:sp>
        <p:nvSpPr>
          <p:cNvPr id="72" name="Rectangle 29"/>
          <p:cNvSpPr>
            <a:spLocks noGrp="1" noChangeArrowheads="1"/>
          </p:cNvSpPr>
          <p:nvPr>
            <p:ph type="sldNum" sz="quarter" idx="4"/>
          </p:nvPr>
        </p:nvSpPr>
        <p:spPr bwMode="gray">
          <a:xfrm>
            <a:off x="5734051" y="6653213"/>
            <a:ext cx="719667"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fontAlgn="base">
              <a:defRPr kumimoji="0" sz="800">
                <a:solidFill>
                  <a:schemeClr val="bg1"/>
                </a:solidFill>
                <a:latin typeface="+mn-lt"/>
              </a:defRPr>
            </a:lvl1pPr>
          </a:lstStyle>
          <a:p>
            <a:fld id="{E5C4FF1C-8F5E-4BC8-BCAF-207649A9C157}" type="slidenum">
              <a:rPr lang="de-DE" altLang="ja-JP" smtClean="0"/>
              <a:pPr/>
              <a:t>‹#›</a:t>
            </a:fld>
            <a:endParaRPr lang="de-DE" altLang="ja-JP"/>
          </a:p>
        </p:txBody>
      </p:sp>
    </p:spTree>
    <p:extLst>
      <p:ext uri="{BB962C8B-B14F-4D97-AF65-F5344CB8AC3E}">
        <p14:creationId xmlns:p14="http://schemas.microsoft.com/office/powerpoint/2010/main" val="3932402563"/>
      </p:ext>
    </p:extLst>
  </p:cSld>
  <p:clrMapOvr>
    <a:masterClrMapping/>
  </p:clrMapOvr>
  <p:hf hdr="0"/>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title" preserve="1">
  <p:cSld name="中表紙">
    <p:spTree>
      <p:nvGrpSpPr>
        <p:cNvPr id="1" name=""/>
        <p:cNvGrpSpPr/>
        <p:nvPr/>
      </p:nvGrpSpPr>
      <p:grpSpPr>
        <a:xfrm>
          <a:off x="0" y="0"/>
          <a:ext cx="0" cy="0"/>
          <a:chOff x="0" y="0"/>
          <a:chExt cx="0" cy="0"/>
        </a:xfrm>
      </p:grpSpPr>
      <p:sp>
        <p:nvSpPr>
          <p:cNvPr id="647173" name="Rectangle 5"/>
          <p:cNvSpPr>
            <a:spLocks noGrp="1" noChangeArrowheads="1"/>
          </p:cNvSpPr>
          <p:nvPr>
            <p:ph type="subTitle" idx="1" hasCustomPrompt="1"/>
          </p:nvPr>
        </p:nvSpPr>
        <p:spPr bwMode="gray">
          <a:xfrm>
            <a:off x="431800" y="3697200"/>
            <a:ext cx="10564800" cy="2595600"/>
          </a:xfrm>
        </p:spPr>
        <p:txBody>
          <a:bodyPr lIns="0" tIns="0" rIns="0" bIns="0"/>
          <a:lstStyle>
            <a:lvl1pPr marL="304800" marR="0" indent="-304800" algn="l" defTabSz="457200" rtl="0" eaLnBrk="1" fontAlgn="base" latinLnBrk="0" hangingPunct="1">
              <a:lnSpc>
                <a:spcPct val="100000"/>
              </a:lnSpc>
              <a:spcBef>
                <a:spcPct val="10000"/>
              </a:spcBef>
              <a:spcAft>
                <a:spcPct val="10000"/>
              </a:spcAft>
              <a:buClr>
                <a:srgbClr val="87867E"/>
              </a:buClr>
              <a:buSzTx/>
              <a:buFont typeface="Wingdings" pitchFamily="2" charset="2"/>
              <a:buChar char="n"/>
              <a:tabLst/>
              <a:defRPr sz="2400"/>
            </a:lvl1pPr>
          </a:lstStyle>
          <a:p>
            <a:pPr lvl="0"/>
            <a:r>
              <a:rPr lang="ja-JP" altLang="en-US" noProof="0" dirty="0"/>
              <a:t>マスタ サブタイトルの書式設定</a:t>
            </a:r>
            <a:endParaRPr kumimoji="1" lang="de-DE" altLang="ja-JP" sz="2400" b="0" i="0" u="none" strike="noStrike" kern="0" cap="none" spc="0" normalizeH="0" baseline="0" noProof="0" dirty="0">
              <a:ln>
                <a:noFill/>
              </a:ln>
              <a:solidFill>
                <a:srgbClr val="000000"/>
              </a:solidFill>
              <a:effectLst/>
              <a:uLnTx/>
              <a:uFillTx/>
              <a:latin typeface="+mn-lt"/>
              <a:ea typeface="+mn-ea"/>
              <a:cs typeface="+mn-cs"/>
            </a:endParaRPr>
          </a:p>
        </p:txBody>
      </p:sp>
      <p:sp>
        <p:nvSpPr>
          <p:cNvPr id="647174" name="Rectangle 6"/>
          <p:cNvSpPr>
            <a:spLocks noGrp="1" noChangeArrowheads="1"/>
          </p:cNvSpPr>
          <p:nvPr>
            <p:ph type="ctrTitle" hasCustomPrompt="1"/>
          </p:nvPr>
        </p:nvSpPr>
        <p:spPr bwMode="gray">
          <a:xfrm>
            <a:off x="431800" y="1774800"/>
            <a:ext cx="10564800" cy="1440000"/>
          </a:xfrm>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b"/>
          <a:lstStyle>
            <a:lvl1pPr>
              <a:defRPr sz="4400">
                <a:solidFill>
                  <a:schemeClr val="tx1"/>
                </a:solidFill>
              </a:defRPr>
            </a:lvl1pPr>
          </a:lstStyle>
          <a:p>
            <a:pPr lvl="0"/>
            <a:br>
              <a:rPr lang="en-US" altLang="ja-JP" noProof="0" dirty="0"/>
            </a:br>
            <a:r>
              <a:rPr lang="ja-JP" altLang="en-US" noProof="0" dirty="0"/>
              <a:t>マスタ タイトルの書式設定</a:t>
            </a:r>
            <a:endParaRPr lang="de-DE" altLang="ja-JP" noProof="0" dirty="0"/>
          </a:p>
        </p:txBody>
      </p:sp>
      <p:sp>
        <p:nvSpPr>
          <p:cNvPr id="51" name="Line 4"/>
          <p:cNvSpPr>
            <a:spLocks noChangeShapeType="1"/>
          </p:cNvSpPr>
          <p:nvPr userDrawn="1"/>
        </p:nvSpPr>
        <p:spPr bwMode="gray">
          <a:xfrm>
            <a:off x="0" y="6632575"/>
            <a:ext cx="12192000" cy="0"/>
          </a:xfrm>
          <a:prstGeom prst="line">
            <a:avLst/>
          </a:prstGeom>
          <a:noFill/>
          <a:ln w="12700">
            <a:solidFill>
              <a:srgbClr val="8786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lstStyle/>
          <a:p>
            <a:endParaRPr lang="ja-JP" altLang="en-US" sz="1800"/>
          </a:p>
        </p:txBody>
      </p:sp>
      <p:sp>
        <p:nvSpPr>
          <p:cNvPr id="52" name="Rectangle 29"/>
          <p:cNvSpPr>
            <a:spLocks noGrp="1" noChangeArrowheads="1"/>
          </p:cNvSpPr>
          <p:nvPr>
            <p:ph type="sldNum" sz="quarter" idx="4"/>
          </p:nvPr>
        </p:nvSpPr>
        <p:spPr bwMode="gray">
          <a:xfrm>
            <a:off x="5734051" y="6653213"/>
            <a:ext cx="719667"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fontAlgn="base">
              <a:defRPr kumimoji="0" sz="800">
                <a:solidFill>
                  <a:schemeClr val="tx1"/>
                </a:solidFill>
                <a:latin typeface="+mn-lt"/>
              </a:defRPr>
            </a:lvl1pPr>
          </a:lstStyle>
          <a:p>
            <a:fld id="{E5C4FF1C-8F5E-4BC8-BCAF-207649A9C157}" type="slidenum">
              <a:rPr lang="de-DE" altLang="ja-JP"/>
              <a:pPr/>
              <a:t>‹#›</a:t>
            </a:fld>
            <a:endParaRPr lang="de-DE" altLang="ja-JP"/>
          </a:p>
        </p:txBody>
      </p:sp>
    </p:spTree>
    <p:extLst>
      <p:ext uri="{BB962C8B-B14F-4D97-AF65-F5344CB8AC3E}">
        <p14:creationId xmlns:p14="http://schemas.microsoft.com/office/powerpoint/2010/main" val="2096653723"/>
      </p:ext>
    </p:extLst>
  </p:cSld>
  <p:clrMapOvr>
    <a:masterClrMapping/>
  </p:clrMapOvr>
  <p:hf hdr="0"/>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bwMode="gray"/>
        <p:txBody>
          <a:bodyPr/>
          <a:lstStyle/>
          <a:p>
            <a:r>
              <a:rPr lang="ja-JP" altLang="en-US"/>
              <a:t>マスター タイトルの書式設定</a:t>
            </a:r>
          </a:p>
        </p:txBody>
      </p:sp>
      <p:sp>
        <p:nvSpPr>
          <p:cNvPr id="3" name="コンテンツ プレースホルダー 2"/>
          <p:cNvSpPr>
            <a:spLocks noGrp="1"/>
          </p:cNvSpPr>
          <p:nvPr>
            <p:ph idx="1"/>
          </p:nvPr>
        </p:nvSpPr>
        <p:spPr bwMode="gray"/>
        <p:txBody>
          <a:body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p:txBody>
      </p:sp>
      <p:sp>
        <p:nvSpPr>
          <p:cNvPr id="4" name="スライド番号プレースホルダー 3"/>
          <p:cNvSpPr>
            <a:spLocks noGrp="1"/>
          </p:cNvSpPr>
          <p:nvPr>
            <p:ph type="sldNum" sz="quarter" idx="10"/>
          </p:nvPr>
        </p:nvSpPr>
        <p:spPr bwMode="gray"/>
        <p:txBody>
          <a:bodyPr/>
          <a:lstStyle>
            <a:lvl1pPr>
              <a:defRPr/>
            </a:lvl1pPr>
          </a:lstStyle>
          <a:p>
            <a:fld id="{DE2B87E1-F9DF-4BEE-B07D-635D26011F4B}" type="slidenum">
              <a:rPr lang="de-DE" altLang="ja-JP"/>
              <a:pPr/>
              <a:t>‹#›</a:t>
            </a:fld>
            <a:endParaRPr lang="de-DE" altLang="ja-JP"/>
          </a:p>
        </p:txBody>
      </p:sp>
    </p:spTree>
    <p:extLst>
      <p:ext uri="{BB962C8B-B14F-4D97-AF65-F5344CB8AC3E}">
        <p14:creationId xmlns:p14="http://schemas.microsoft.com/office/powerpoint/2010/main" val="3218215312"/>
      </p:ext>
    </p:extLst>
  </p:cSld>
  <p:clrMapOvr>
    <a:masterClrMapping/>
  </p:clrMapOvr>
  <p:hf hdr="0"/>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bwMode="gray"/>
        <p:txBody>
          <a:bodyPr/>
          <a:lstStyle/>
          <a:p>
            <a:r>
              <a:rPr lang="ja-JP" altLang="en-US"/>
              <a:t>マスター タイトルの書式設定</a:t>
            </a:r>
          </a:p>
        </p:txBody>
      </p:sp>
      <p:sp>
        <p:nvSpPr>
          <p:cNvPr id="3" name="コンテンツ プレースホルダー 2"/>
          <p:cNvSpPr>
            <a:spLocks noGrp="1"/>
          </p:cNvSpPr>
          <p:nvPr>
            <p:ph sz="half" idx="1"/>
          </p:nvPr>
        </p:nvSpPr>
        <p:spPr bwMode="gray">
          <a:xfrm>
            <a:off x="224367" y="869951"/>
            <a:ext cx="5755217" cy="5592763"/>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p:txBody>
      </p:sp>
      <p:sp>
        <p:nvSpPr>
          <p:cNvPr id="4" name="コンテンツ プレースホルダー 3"/>
          <p:cNvSpPr>
            <a:spLocks noGrp="1"/>
          </p:cNvSpPr>
          <p:nvPr>
            <p:ph sz="half" idx="2"/>
          </p:nvPr>
        </p:nvSpPr>
        <p:spPr bwMode="gray">
          <a:xfrm>
            <a:off x="6182784" y="869951"/>
            <a:ext cx="5757333" cy="5592763"/>
          </a:xfrm>
        </p:spPr>
        <p:txBody>
          <a:bodyPr/>
          <a:lstStyle>
            <a:lvl1pPr>
              <a:defRPr sz="2400"/>
            </a:lvl1pPr>
            <a:lvl2pPr>
              <a:defRPr sz="2000"/>
            </a:lvl2pPr>
            <a:lvl3pPr>
              <a:defRPr sz="1800"/>
            </a:lvl3pPr>
            <a:lvl4pPr>
              <a:defRPr sz="1600"/>
            </a:lvl4pPr>
            <a:lvl5pPr>
              <a:defRPr sz="1800"/>
            </a:lvl5pPr>
            <a:lvl6pPr>
              <a:defRPr sz="1800"/>
            </a:lvl6pPr>
            <a:lvl7pPr>
              <a:defRPr sz="1800"/>
            </a:lvl7pPr>
            <a:lvl8pPr>
              <a:defRPr sz="1800"/>
            </a:lvl8pPr>
            <a:lvl9pPr>
              <a:defRPr sz="1800"/>
            </a:lvl9pPr>
          </a:lstStyle>
          <a:p>
            <a:pPr lvl="0"/>
            <a:r>
              <a:rPr lang="ja-JP" altLang="en-US" dirty="0"/>
              <a:t>マスター テキストの書式設定</a:t>
            </a:r>
          </a:p>
          <a:p>
            <a:pPr lvl="1"/>
            <a:r>
              <a:rPr lang="ja-JP" altLang="en-US" dirty="0"/>
              <a:t>第 </a:t>
            </a:r>
            <a:r>
              <a:rPr lang="en-US" altLang="ja-JP" dirty="0"/>
              <a:t>2 </a:t>
            </a:r>
            <a:r>
              <a:rPr lang="ja-JP" altLang="en-US" dirty="0"/>
              <a:t>レベル</a:t>
            </a:r>
          </a:p>
          <a:p>
            <a:pPr lvl="2"/>
            <a:r>
              <a:rPr lang="ja-JP" altLang="en-US" dirty="0"/>
              <a:t>第 </a:t>
            </a:r>
            <a:r>
              <a:rPr lang="en-US" altLang="ja-JP" dirty="0"/>
              <a:t>3 </a:t>
            </a:r>
            <a:r>
              <a:rPr lang="ja-JP" altLang="en-US" dirty="0"/>
              <a:t>レベル</a:t>
            </a:r>
          </a:p>
          <a:p>
            <a:pPr lvl="3"/>
            <a:r>
              <a:rPr lang="ja-JP" altLang="en-US" dirty="0"/>
              <a:t>第 </a:t>
            </a:r>
            <a:r>
              <a:rPr lang="en-US" altLang="ja-JP" dirty="0"/>
              <a:t>4 </a:t>
            </a:r>
            <a:r>
              <a:rPr lang="ja-JP" altLang="en-US" dirty="0"/>
              <a:t>レベル</a:t>
            </a:r>
          </a:p>
        </p:txBody>
      </p:sp>
      <p:sp>
        <p:nvSpPr>
          <p:cNvPr id="5" name="スライド番号プレースホルダー 4"/>
          <p:cNvSpPr>
            <a:spLocks noGrp="1"/>
          </p:cNvSpPr>
          <p:nvPr>
            <p:ph type="sldNum" sz="quarter" idx="10"/>
          </p:nvPr>
        </p:nvSpPr>
        <p:spPr bwMode="gray"/>
        <p:txBody>
          <a:bodyPr/>
          <a:lstStyle>
            <a:lvl1pPr>
              <a:defRPr/>
            </a:lvl1pPr>
          </a:lstStyle>
          <a:p>
            <a:fld id="{FCB7B9BA-EF19-4458-B462-893E29D19B1E}" type="slidenum">
              <a:rPr lang="de-DE" altLang="ja-JP"/>
              <a:pPr/>
              <a:t>‹#›</a:t>
            </a:fld>
            <a:endParaRPr lang="de-DE" altLang="ja-JP"/>
          </a:p>
        </p:txBody>
      </p:sp>
    </p:spTree>
    <p:extLst>
      <p:ext uri="{BB962C8B-B14F-4D97-AF65-F5344CB8AC3E}">
        <p14:creationId xmlns:p14="http://schemas.microsoft.com/office/powerpoint/2010/main" val="1313955423"/>
      </p:ext>
    </p:extLst>
  </p:cSld>
  <p:clrMapOvr>
    <a:masterClrMapping/>
  </p:clrMapOvr>
  <p:hf hdr="0"/>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bwMode="gray"/>
        <p:txBody>
          <a:bodyPr/>
          <a:lstStyle/>
          <a:p>
            <a:r>
              <a:rPr lang="ja-JP" altLang="en-US"/>
              <a:t>マスター タイトルの書式設定</a:t>
            </a:r>
          </a:p>
        </p:txBody>
      </p:sp>
      <p:sp>
        <p:nvSpPr>
          <p:cNvPr id="3" name="スライド番号プレースホルダー 2"/>
          <p:cNvSpPr>
            <a:spLocks noGrp="1"/>
          </p:cNvSpPr>
          <p:nvPr>
            <p:ph type="sldNum" sz="quarter" idx="10"/>
          </p:nvPr>
        </p:nvSpPr>
        <p:spPr bwMode="gray"/>
        <p:txBody>
          <a:bodyPr/>
          <a:lstStyle>
            <a:lvl1pPr>
              <a:defRPr/>
            </a:lvl1pPr>
          </a:lstStyle>
          <a:p>
            <a:fld id="{1195C95A-030B-42EE-9D8D-E0455A77345A}" type="slidenum">
              <a:rPr lang="de-DE" altLang="ja-JP"/>
              <a:pPr/>
              <a:t>‹#›</a:t>
            </a:fld>
            <a:endParaRPr lang="de-DE" altLang="ja-JP"/>
          </a:p>
        </p:txBody>
      </p:sp>
    </p:spTree>
    <p:extLst>
      <p:ext uri="{BB962C8B-B14F-4D97-AF65-F5344CB8AC3E}">
        <p14:creationId xmlns:p14="http://schemas.microsoft.com/office/powerpoint/2010/main" val="2392146350"/>
      </p:ext>
    </p:extLst>
  </p:cSld>
  <p:clrMapOvr>
    <a:masterClrMapping/>
  </p:clrMapOvr>
  <p:hf hdr="0"/>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スライド番号プレースホルダー 1"/>
          <p:cNvSpPr>
            <a:spLocks noGrp="1"/>
          </p:cNvSpPr>
          <p:nvPr>
            <p:ph type="sldNum" sz="quarter" idx="10"/>
          </p:nvPr>
        </p:nvSpPr>
        <p:spPr bwMode="gray"/>
        <p:txBody>
          <a:bodyPr/>
          <a:lstStyle>
            <a:lvl1pPr>
              <a:defRPr/>
            </a:lvl1pPr>
          </a:lstStyle>
          <a:p>
            <a:fld id="{E8E9CBD9-E97A-4244-BA2F-A59041725FCD}" type="slidenum">
              <a:rPr lang="de-DE" altLang="ja-JP"/>
              <a:pPr/>
              <a:t>‹#›</a:t>
            </a:fld>
            <a:endParaRPr lang="de-DE" altLang="ja-JP"/>
          </a:p>
        </p:txBody>
      </p:sp>
    </p:spTree>
    <p:extLst>
      <p:ext uri="{BB962C8B-B14F-4D97-AF65-F5344CB8AC3E}">
        <p14:creationId xmlns:p14="http://schemas.microsoft.com/office/powerpoint/2010/main" val="2456732750"/>
      </p:ext>
    </p:extLst>
  </p:cSld>
  <p:clrMapOvr>
    <a:masterClrMapping/>
  </p:clrMapOvr>
  <p:hf hdr="0"/>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エンドカット">
    <p:spTree>
      <p:nvGrpSpPr>
        <p:cNvPr id="1" name=""/>
        <p:cNvGrpSpPr/>
        <p:nvPr/>
      </p:nvGrpSpPr>
      <p:grpSpPr>
        <a:xfrm>
          <a:off x="0" y="0"/>
          <a:ext cx="0" cy="0"/>
          <a:chOff x="0" y="0"/>
          <a:chExt cx="0" cy="0"/>
        </a:xfrm>
      </p:grpSpPr>
      <p:sp>
        <p:nvSpPr>
          <p:cNvPr id="38" name="Rectangle 29"/>
          <p:cNvSpPr>
            <a:spLocks noGrp="1" noChangeArrowheads="1"/>
          </p:cNvSpPr>
          <p:nvPr>
            <p:ph type="sldNum" sz="quarter" idx="4"/>
          </p:nvPr>
        </p:nvSpPr>
        <p:spPr bwMode="gray">
          <a:xfrm>
            <a:off x="5734051" y="6653213"/>
            <a:ext cx="719667"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fontAlgn="base">
              <a:defRPr kumimoji="0" sz="800">
                <a:solidFill>
                  <a:schemeClr val="bg1"/>
                </a:solidFill>
                <a:latin typeface="+mn-lt"/>
              </a:defRPr>
            </a:lvl1pPr>
          </a:lstStyle>
          <a:p>
            <a:fld id="{E5C4FF1C-8F5E-4BC8-BCAF-207649A9C157}" type="slidenum">
              <a:rPr lang="de-DE" altLang="ja-JP" smtClean="0"/>
              <a:pPr/>
              <a:t>‹#›</a:t>
            </a:fld>
            <a:endParaRPr lang="de-DE" altLang="ja-JP"/>
          </a:p>
        </p:txBody>
      </p:sp>
    </p:spTree>
    <p:extLst>
      <p:ext uri="{BB962C8B-B14F-4D97-AF65-F5344CB8AC3E}">
        <p14:creationId xmlns:p14="http://schemas.microsoft.com/office/powerpoint/2010/main" val="2473851948"/>
      </p:ext>
    </p:extLst>
  </p:cSld>
  <p:clrMapOvr>
    <a:masterClrMapping/>
  </p:clrMapOvr>
  <p:hf hdr="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4EA94CA-89F7-4BA2-BE5A-01951E4F1163}" type="datetimeFigureOut">
              <a:rPr kumimoji="1" lang="ja-JP" altLang="en-US" smtClean="0"/>
              <a:t>2024/10/10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5B46C-D7D0-459D-A7B4-DBE731718A9B}" type="slidenum">
              <a:rPr kumimoji="1" lang="ja-JP" altLang="en-US" smtClean="0"/>
              <a:t>‹#›</a:t>
            </a:fld>
            <a:endParaRPr kumimoji="1" lang="ja-JP" altLang="en-US"/>
          </a:p>
        </p:txBody>
      </p:sp>
    </p:spTree>
    <p:extLst>
      <p:ext uri="{BB962C8B-B14F-4D97-AF65-F5344CB8AC3E}">
        <p14:creationId xmlns:p14="http://schemas.microsoft.com/office/powerpoint/2010/main" val="36488885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963084" y="4406901"/>
            <a:ext cx="10363200" cy="1362075"/>
          </a:xfrm>
        </p:spPr>
        <p:txBody>
          <a:bodyPr anchor="t"/>
          <a:lstStyle>
            <a:lvl1pPr algn="l">
              <a:defRPr sz="4000"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4EA94CA-89F7-4BA2-BE5A-01951E4F1163}" type="datetimeFigureOut">
              <a:rPr kumimoji="1" lang="ja-JP" altLang="en-US" smtClean="0"/>
              <a:t>2024/10/10</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06E5B46C-D7D0-459D-A7B4-DBE731718A9B}" type="slidenum">
              <a:rPr kumimoji="1" lang="ja-JP" altLang="en-US" smtClean="0"/>
              <a:t>‹#›</a:t>
            </a:fld>
            <a:endParaRPr kumimoji="1" lang="ja-JP" altLang="en-US"/>
          </a:p>
        </p:txBody>
      </p:sp>
    </p:spTree>
    <p:extLst>
      <p:ext uri="{BB962C8B-B14F-4D97-AF65-F5344CB8AC3E}">
        <p14:creationId xmlns:p14="http://schemas.microsoft.com/office/powerpoint/2010/main" val="294429469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4EA94CA-89F7-4BA2-BE5A-01951E4F1163}" type="datetimeFigureOut">
              <a:rPr kumimoji="1" lang="ja-JP" altLang="en-US" smtClean="0"/>
              <a:t>2024/10/10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E5B46C-D7D0-459D-A7B4-DBE731718A9B}" type="slidenum">
              <a:rPr kumimoji="1" lang="ja-JP" altLang="en-US" smtClean="0"/>
              <a:t>‹#›</a:t>
            </a:fld>
            <a:endParaRPr kumimoji="1" lang="ja-JP" altLang="en-US"/>
          </a:p>
        </p:txBody>
      </p:sp>
    </p:spTree>
    <p:extLst>
      <p:ext uri="{BB962C8B-B14F-4D97-AF65-F5344CB8AC3E}">
        <p14:creationId xmlns:p14="http://schemas.microsoft.com/office/powerpoint/2010/main" val="15501797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4EA94CA-89F7-4BA2-BE5A-01951E4F1163}" type="datetimeFigureOut">
              <a:rPr kumimoji="1" lang="ja-JP" altLang="en-US" smtClean="0"/>
              <a:t>2024/10/10</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06E5B46C-D7D0-459D-A7B4-DBE731718A9B}" type="slidenum">
              <a:rPr kumimoji="1" lang="ja-JP" altLang="en-US" smtClean="0"/>
              <a:t>‹#›</a:t>
            </a:fld>
            <a:endParaRPr kumimoji="1" lang="ja-JP" altLang="en-US"/>
          </a:p>
        </p:txBody>
      </p:sp>
    </p:spTree>
    <p:extLst>
      <p:ext uri="{BB962C8B-B14F-4D97-AF65-F5344CB8AC3E}">
        <p14:creationId xmlns:p14="http://schemas.microsoft.com/office/powerpoint/2010/main" val="105370636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4EA94CA-89F7-4BA2-BE5A-01951E4F1163}" type="datetimeFigureOut">
              <a:rPr kumimoji="1" lang="ja-JP" altLang="en-US" smtClean="0"/>
              <a:t>2024/10/10</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06E5B46C-D7D0-459D-A7B4-DBE731718A9B}" type="slidenum">
              <a:rPr kumimoji="1" lang="ja-JP" altLang="en-US" smtClean="0"/>
              <a:t>‹#›</a:t>
            </a:fld>
            <a:endParaRPr kumimoji="1" lang="ja-JP" altLang="en-US"/>
          </a:p>
        </p:txBody>
      </p:sp>
    </p:spTree>
    <p:extLst>
      <p:ext uri="{BB962C8B-B14F-4D97-AF65-F5344CB8AC3E}">
        <p14:creationId xmlns:p14="http://schemas.microsoft.com/office/powerpoint/2010/main" val="332222012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4EA94CA-89F7-4BA2-BE5A-01951E4F1163}" type="datetimeFigureOut">
              <a:rPr kumimoji="1" lang="ja-JP" altLang="en-US" smtClean="0"/>
              <a:t>2024/10/10</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06E5B46C-D7D0-459D-A7B4-DBE731718A9B}" type="slidenum">
              <a:rPr kumimoji="1" lang="ja-JP" altLang="en-US" smtClean="0"/>
              <a:t>‹#›</a:t>
            </a:fld>
            <a:endParaRPr kumimoji="1" lang="ja-JP" altLang="en-US"/>
          </a:p>
        </p:txBody>
      </p:sp>
    </p:spTree>
    <p:extLst>
      <p:ext uri="{BB962C8B-B14F-4D97-AF65-F5344CB8AC3E}">
        <p14:creationId xmlns:p14="http://schemas.microsoft.com/office/powerpoint/2010/main" val="3013958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609601" y="273050"/>
            <a:ext cx="4011084" cy="1162050"/>
          </a:xfrm>
        </p:spPr>
        <p:txBody>
          <a:bodyPr anchor="b"/>
          <a:lstStyle>
            <a:lvl1pPr algn="l">
              <a:defRPr sz="2000" b="1"/>
            </a:lvl1pPr>
          </a:lstStyle>
          <a:p>
            <a:r>
              <a:rPr kumimoji="1" lang="ja-JP" altLang="en-US"/>
              <a:t>マスター タイトルの書式設定</a:t>
            </a:r>
          </a:p>
        </p:txBody>
      </p:sp>
      <p:sp>
        <p:nvSpPr>
          <p:cNvPr id="3" name="コンテンツ プレースホルダー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EA94CA-89F7-4BA2-BE5A-01951E4F1163}" type="datetimeFigureOut">
              <a:rPr kumimoji="1" lang="ja-JP" altLang="en-US" smtClean="0"/>
              <a:t>2024/10/10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E5B46C-D7D0-459D-A7B4-DBE731718A9B}" type="slidenum">
              <a:rPr kumimoji="1" lang="ja-JP" altLang="en-US" smtClean="0"/>
              <a:t>‹#›</a:t>
            </a:fld>
            <a:endParaRPr kumimoji="1" lang="ja-JP" altLang="en-US"/>
          </a:p>
        </p:txBody>
      </p:sp>
    </p:spTree>
    <p:extLst>
      <p:ext uri="{BB962C8B-B14F-4D97-AF65-F5344CB8AC3E}">
        <p14:creationId xmlns:p14="http://schemas.microsoft.com/office/powerpoint/2010/main" val="36889147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2389717" y="4800600"/>
            <a:ext cx="7315200" cy="566738"/>
          </a:xfrm>
        </p:spPr>
        <p:txBody>
          <a:bodyPr anchor="b"/>
          <a:lstStyle>
            <a:lvl1pPr algn="l">
              <a:defRPr sz="2000" b="1"/>
            </a:lvl1pPr>
          </a:lstStyle>
          <a:p>
            <a:r>
              <a:rPr kumimoji="1" lang="ja-JP" altLang="en-US"/>
              <a:t>マスター タイトルの書式設定</a:t>
            </a:r>
          </a:p>
        </p:txBody>
      </p:sp>
      <p:sp>
        <p:nvSpPr>
          <p:cNvPr id="3" name="図プレースホルダー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4EA94CA-89F7-4BA2-BE5A-01951E4F1163}" type="datetimeFigureOut">
              <a:rPr kumimoji="1" lang="ja-JP" altLang="en-US" smtClean="0"/>
              <a:t>2024/10/10</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06E5B46C-D7D0-459D-A7B4-DBE731718A9B}" type="slidenum">
              <a:rPr kumimoji="1" lang="ja-JP" altLang="en-US" smtClean="0"/>
              <a:t>‹#›</a:t>
            </a:fld>
            <a:endParaRPr kumimoji="1" lang="ja-JP" altLang="en-US"/>
          </a:p>
        </p:txBody>
      </p:sp>
    </p:spTree>
    <p:extLst>
      <p:ext uri="{BB962C8B-B14F-4D97-AF65-F5344CB8AC3E}">
        <p14:creationId xmlns:p14="http://schemas.microsoft.com/office/powerpoint/2010/main" val="3090839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4" Type="http://schemas.openxmlformats.org/officeDocument/2006/relationships/slideLayout" Target="../slideLayouts/slideLayout15.xml"/><Relationship Id="rId9"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609600" y="274638"/>
            <a:ext cx="109728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609600" y="1600201"/>
            <a:ext cx="109728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EA94CA-89F7-4BA2-BE5A-01951E4F1163}" type="datetimeFigureOut">
              <a:rPr kumimoji="1" lang="ja-JP" altLang="en-US" smtClean="0"/>
              <a:t>2024/10/10</a:t>
            </a:fld>
            <a:endParaRPr kumimoji="1" lang="ja-JP" altLang="en-US"/>
          </a:p>
        </p:txBody>
      </p:sp>
      <p:sp>
        <p:nvSpPr>
          <p:cNvPr id="5" name="フッター プレースホルダー 4"/>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737600" y="6356351"/>
            <a:ext cx="28448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E5B46C-D7D0-459D-A7B4-DBE731718A9B}" type="slidenum">
              <a:rPr kumimoji="1" lang="ja-JP" altLang="en-US" smtClean="0"/>
              <a:t>‹#›</a:t>
            </a:fld>
            <a:endParaRPr kumimoji="1" lang="ja-JP" altLang="en-US"/>
          </a:p>
        </p:txBody>
      </p:sp>
    </p:spTree>
    <p:extLst>
      <p:ext uri="{BB962C8B-B14F-4D97-AF65-F5344CB8AC3E}">
        <p14:creationId xmlns:p14="http://schemas.microsoft.com/office/powerpoint/2010/main" val="210119750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kumimoji="1"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bwMode="gray">
      <p:bgPr>
        <a:solidFill>
          <a:schemeClr val="bg1"/>
        </a:solidFill>
        <a:effectLst/>
      </p:bgPr>
    </p:bg>
    <p:spTree>
      <p:nvGrpSpPr>
        <p:cNvPr id="1" name=""/>
        <p:cNvGrpSpPr/>
        <p:nvPr/>
      </p:nvGrpSpPr>
      <p:grpSpPr>
        <a:xfrm>
          <a:off x="0" y="0"/>
          <a:ext cx="0" cy="0"/>
          <a:chOff x="0" y="0"/>
          <a:chExt cx="0" cy="0"/>
        </a:xfrm>
      </p:grpSpPr>
      <p:sp>
        <p:nvSpPr>
          <p:cNvPr id="646148" name="Line 4"/>
          <p:cNvSpPr>
            <a:spLocks noChangeShapeType="1"/>
          </p:cNvSpPr>
          <p:nvPr userDrawn="1"/>
        </p:nvSpPr>
        <p:spPr bwMode="gray">
          <a:xfrm>
            <a:off x="0" y="6632575"/>
            <a:ext cx="12192000" cy="0"/>
          </a:xfrm>
          <a:prstGeom prst="line">
            <a:avLst/>
          </a:prstGeom>
          <a:noFill/>
          <a:ln w="12700">
            <a:solidFill>
              <a:srgbClr val="87867E"/>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ja-JP" altLang="en-US" sz="1800"/>
          </a:p>
        </p:txBody>
      </p:sp>
      <p:sp>
        <p:nvSpPr>
          <p:cNvPr id="646151" name="Rectangle 7"/>
          <p:cNvSpPr>
            <a:spLocks noGrp="1" noChangeArrowheads="1"/>
          </p:cNvSpPr>
          <p:nvPr>
            <p:ph type="title"/>
          </p:nvPr>
        </p:nvSpPr>
        <p:spPr bwMode="gray">
          <a:xfrm>
            <a:off x="226485" y="-1588"/>
            <a:ext cx="10477500" cy="69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17961" dir="2700000" algn="ctr" rotWithShape="0">
                    <a:srgbClr val="C0C0C0">
                      <a:alpha val="50000"/>
                    </a:srgbClr>
                  </a:outerShdw>
                </a:effectLst>
              </a14:hiddenEffects>
            </a:ext>
          </a:extLst>
        </p:spPr>
        <p:txBody>
          <a:bodyPr vert="horz" wrap="square" lIns="0" tIns="0" rIns="0" bIns="0" numCol="1" anchor="ctr" anchorCtr="0" compatLnSpc="1">
            <a:prstTxWarp prst="textNoShape">
              <a:avLst/>
            </a:prstTxWarp>
          </a:bodyPr>
          <a:lstStyle/>
          <a:p>
            <a:pPr lvl="0"/>
            <a:r>
              <a:rPr lang="ja-JP" altLang="en-US" dirty="0"/>
              <a:t>マスタ タイトルの書式設定</a:t>
            </a:r>
          </a:p>
        </p:txBody>
      </p:sp>
      <p:sp>
        <p:nvSpPr>
          <p:cNvPr id="646152" name="Rectangle 8"/>
          <p:cNvSpPr>
            <a:spLocks noGrp="1" noChangeArrowheads="1"/>
          </p:cNvSpPr>
          <p:nvPr>
            <p:ph type="body" idx="1"/>
          </p:nvPr>
        </p:nvSpPr>
        <p:spPr bwMode="gray">
          <a:xfrm>
            <a:off x="224367" y="869951"/>
            <a:ext cx="11715751" cy="55927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bodyPr>
          <a:lstStyle/>
          <a:p>
            <a:pPr lvl="0"/>
            <a:r>
              <a:rPr lang="ja-JP" altLang="en-US" dirty="0"/>
              <a:t>マスタテキスト</a:t>
            </a:r>
            <a:r>
              <a:rPr lang="en-US" altLang="ja-JP" dirty="0"/>
              <a:t>24</a:t>
            </a:r>
            <a:r>
              <a:rPr lang="ja-JP" altLang="en-US" dirty="0" err="1"/>
              <a:t>ｐ</a:t>
            </a:r>
            <a:r>
              <a:rPr lang="ja-JP" altLang="en-US" dirty="0"/>
              <a:t>ああああああああああああああああああああああああああああああああああああああああああああああああああ</a:t>
            </a:r>
          </a:p>
          <a:p>
            <a:pPr lvl="1"/>
            <a:r>
              <a:rPr lang="ja-JP" altLang="en-US" dirty="0"/>
              <a:t>マスタテキスト</a:t>
            </a:r>
            <a:r>
              <a:rPr lang="en-US" altLang="ja-JP" dirty="0"/>
              <a:t>20</a:t>
            </a:r>
            <a:r>
              <a:rPr lang="ja-JP" altLang="en-US" dirty="0" err="1"/>
              <a:t>ｐ</a:t>
            </a:r>
            <a:r>
              <a:rPr lang="ja-JP" altLang="en-US" dirty="0"/>
              <a:t>ああああああああああああああああああああああああああああああああああああああああああああ</a:t>
            </a:r>
          </a:p>
          <a:p>
            <a:pPr lvl="2"/>
            <a:r>
              <a:rPr lang="ja-JP" altLang="en-US" dirty="0"/>
              <a:t>マスタテキスト</a:t>
            </a:r>
            <a:r>
              <a:rPr lang="en-US" altLang="ja-JP" dirty="0"/>
              <a:t>18</a:t>
            </a:r>
            <a:r>
              <a:rPr lang="ja-JP" altLang="en-US" dirty="0" err="1"/>
              <a:t>ｐ</a:t>
            </a:r>
            <a:r>
              <a:rPr lang="ja-JP" altLang="en-US" dirty="0"/>
              <a:t>ああああああああああああああああああああああああああああああああああああああああああああああ</a:t>
            </a:r>
          </a:p>
          <a:p>
            <a:pPr lvl="3"/>
            <a:r>
              <a:rPr lang="ja-JP" altLang="en-US" dirty="0"/>
              <a:t>マスタテキスト</a:t>
            </a:r>
            <a:r>
              <a:rPr lang="en-US" altLang="ja-JP" dirty="0"/>
              <a:t>16</a:t>
            </a:r>
            <a:r>
              <a:rPr lang="ja-JP" altLang="en-US" dirty="0" err="1"/>
              <a:t>ｐ</a:t>
            </a:r>
            <a:r>
              <a:rPr lang="ja-JP" altLang="en-US" dirty="0"/>
              <a:t>あああああああああああああああああああああああああああああああああああああああああああああああ</a:t>
            </a:r>
          </a:p>
        </p:txBody>
      </p:sp>
      <p:sp>
        <p:nvSpPr>
          <p:cNvPr id="646173" name="Rectangle 29"/>
          <p:cNvSpPr>
            <a:spLocks noGrp="1" noChangeArrowheads="1"/>
          </p:cNvSpPr>
          <p:nvPr>
            <p:ph type="sldNum" sz="quarter" idx="4"/>
          </p:nvPr>
        </p:nvSpPr>
        <p:spPr bwMode="gray">
          <a:xfrm>
            <a:off x="5734051" y="6653213"/>
            <a:ext cx="719667" cy="2016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fontAlgn="base">
              <a:defRPr kumimoji="0" sz="800">
                <a:solidFill>
                  <a:schemeClr val="tx1"/>
                </a:solidFill>
                <a:latin typeface="+mn-lt"/>
              </a:defRPr>
            </a:lvl1pPr>
          </a:lstStyle>
          <a:p>
            <a:fld id="{E5C4FF1C-8F5E-4BC8-BCAF-207649A9C157}" type="slidenum">
              <a:rPr lang="de-DE" altLang="ja-JP"/>
              <a:pPr/>
              <a:t>‹#›</a:t>
            </a:fld>
            <a:endParaRPr lang="de-DE" altLang="ja-JP"/>
          </a:p>
        </p:txBody>
      </p:sp>
    </p:spTree>
    <p:extLst>
      <p:ext uri="{BB962C8B-B14F-4D97-AF65-F5344CB8AC3E}">
        <p14:creationId xmlns:p14="http://schemas.microsoft.com/office/powerpoint/2010/main" val="2962958805"/>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Lst>
  <p:hf hdr="0"/>
  <p:txStyles>
    <p:titleStyle>
      <a:lvl1pPr algn="l" rtl="0" fontAlgn="base">
        <a:spcBef>
          <a:spcPct val="0"/>
        </a:spcBef>
        <a:spcAft>
          <a:spcPct val="0"/>
        </a:spcAft>
        <a:tabLst>
          <a:tab pos="3676650" algn="l"/>
        </a:tabLst>
        <a:defRPr kumimoji="1" sz="3200">
          <a:solidFill>
            <a:schemeClr val="tx2"/>
          </a:solidFill>
          <a:latin typeface="Meiryo UI" panose="020B0604030504040204" pitchFamily="50" charset="-128"/>
          <a:ea typeface="Meiryo UI" panose="020B0604030504040204" pitchFamily="50" charset="-128"/>
          <a:cs typeface="+mj-cs"/>
        </a:defRPr>
      </a:lvl1pPr>
      <a:lvl2pPr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2pPr>
      <a:lvl3pPr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3pPr>
      <a:lvl4pPr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4pPr>
      <a:lvl5pPr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5pPr>
      <a:lvl6pPr marL="4572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6pPr>
      <a:lvl7pPr marL="9144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7pPr>
      <a:lvl8pPr marL="13716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8pPr>
      <a:lvl9pPr marL="1828800" algn="l" rtl="0" fontAlgn="base">
        <a:spcBef>
          <a:spcPct val="0"/>
        </a:spcBef>
        <a:spcAft>
          <a:spcPct val="0"/>
        </a:spcAft>
        <a:tabLst>
          <a:tab pos="3676650" algn="l"/>
        </a:tabLst>
        <a:defRPr kumimoji="1" sz="3200">
          <a:solidFill>
            <a:schemeClr val="tx2"/>
          </a:solidFill>
          <a:latin typeface="Arial" charset="0"/>
          <a:ea typeface="ＭＳ Ｐゴシック" pitchFamily="50" charset="-128"/>
        </a:defRPr>
      </a:lvl9pPr>
    </p:titleStyle>
    <p:bodyStyle>
      <a:lvl1pPr marL="290513" indent="-290513" algn="l" defTabSz="457200" rtl="0" fontAlgn="base">
        <a:lnSpc>
          <a:spcPct val="95000"/>
        </a:lnSpc>
        <a:spcBef>
          <a:spcPct val="20000"/>
        </a:spcBef>
        <a:spcAft>
          <a:spcPct val="10000"/>
        </a:spcAft>
        <a:buClr>
          <a:srgbClr val="A30B1A"/>
        </a:buClr>
        <a:buFont typeface="Wingdings" pitchFamily="2" charset="2"/>
        <a:buChar char="n"/>
        <a:defRPr kumimoji="1" sz="2400">
          <a:solidFill>
            <a:srgbClr val="000000"/>
          </a:solidFill>
          <a:latin typeface="Meiryo UI" panose="020B0604030504040204" pitchFamily="50" charset="-128"/>
          <a:ea typeface="Meiryo UI" panose="020B0604030504040204" pitchFamily="50" charset="-128"/>
          <a:cs typeface="+mn-cs"/>
        </a:defRPr>
      </a:lvl1pPr>
      <a:lvl2pPr marL="581025" indent="-242888" algn="l" defTabSz="457200" rtl="0" fontAlgn="base">
        <a:lnSpc>
          <a:spcPct val="95000"/>
        </a:lnSpc>
        <a:spcBef>
          <a:spcPct val="20000"/>
        </a:spcBef>
        <a:spcAft>
          <a:spcPct val="10000"/>
        </a:spcAft>
        <a:buClr>
          <a:srgbClr val="87867E"/>
        </a:buClr>
        <a:buFont typeface="Wingdings" pitchFamily="2" charset="2"/>
        <a:buChar char="n"/>
        <a:defRPr kumimoji="1" sz="2000">
          <a:solidFill>
            <a:srgbClr val="000000"/>
          </a:solidFill>
          <a:latin typeface="Meiryo UI" panose="020B0604030504040204" pitchFamily="50" charset="-128"/>
          <a:ea typeface="Meiryo UI" panose="020B0604030504040204" pitchFamily="50" charset="-128"/>
          <a:cs typeface="+mn-cs"/>
        </a:defRPr>
      </a:lvl2pPr>
      <a:lvl3pPr marL="795338" indent="-138113" algn="l" defTabSz="457200" rtl="0" fontAlgn="base">
        <a:lnSpc>
          <a:spcPct val="95000"/>
        </a:lnSpc>
        <a:spcBef>
          <a:spcPct val="20000"/>
        </a:spcBef>
        <a:spcAft>
          <a:spcPct val="10000"/>
        </a:spcAft>
        <a:buClr>
          <a:srgbClr val="87867E"/>
        </a:buClr>
        <a:buSzPct val="100000"/>
        <a:buChar char="•"/>
        <a:defRPr kumimoji="1">
          <a:solidFill>
            <a:srgbClr val="000000"/>
          </a:solidFill>
          <a:latin typeface="Meiryo UI" panose="020B0604030504040204" pitchFamily="50" charset="-128"/>
          <a:ea typeface="Meiryo UI" panose="020B0604030504040204" pitchFamily="50" charset="-128"/>
          <a:cs typeface="+mn-cs"/>
        </a:defRPr>
      </a:lvl3pPr>
      <a:lvl4pPr marL="1014413" indent="-134938" algn="l" defTabSz="457200" rtl="0" fontAlgn="base">
        <a:lnSpc>
          <a:spcPct val="95000"/>
        </a:lnSpc>
        <a:spcBef>
          <a:spcPct val="20000"/>
        </a:spcBef>
        <a:spcAft>
          <a:spcPct val="10000"/>
        </a:spcAft>
        <a:buClr>
          <a:srgbClr val="87867E"/>
        </a:buClr>
        <a:buSzPct val="100000"/>
        <a:buChar char="•"/>
        <a:defRPr kumimoji="1" sz="1600">
          <a:solidFill>
            <a:srgbClr val="000000"/>
          </a:solidFill>
          <a:latin typeface="Meiryo UI" panose="020B0604030504040204" pitchFamily="50" charset="-128"/>
          <a:ea typeface="Meiryo UI" panose="020B0604030504040204" pitchFamily="50" charset="-128"/>
          <a:cs typeface="+mn-cs"/>
        </a:defRPr>
      </a:lvl4pPr>
      <a:lvl5pPr marL="2305050" indent="365125" algn="l" defTabSz="457200" rtl="0" fontAlgn="base">
        <a:spcBef>
          <a:spcPct val="0"/>
        </a:spcBef>
        <a:spcAft>
          <a:spcPct val="0"/>
        </a:spcAft>
        <a:buBlip>
          <a:blip r:embed="rId9"/>
        </a:buBlip>
        <a:defRPr kumimoji="1" sz="2000">
          <a:solidFill>
            <a:srgbClr val="000000"/>
          </a:solidFill>
          <a:latin typeface="+mn-lt"/>
          <a:ea typeface="+mn-ea"/>
          <a:cs typeface="+mn-cs"/>
        </a:defRPr>
      </a:lvl5pPr>
      <a:lvl6pPr marL="2762250" indent="365125" algn="l" defTabSz="457200" rtl="0" fontAlgn="base">
        <a:spcBef>
          <a:spcPct val="0"/>
        </a:spcBef>
        <a:spcAft>
          <a:spcPct val="0"/>
        </a:spcAft>
        <a:buBlip>
          <a:blip r:embed="rId9"/>
        </a:buBlip>
        <a:defRPr kumimoji="1" sz="2000">
          <a:solidFill>
            <a:srgbClr val="000000"/>
          </a:solidFill>
          <a:latin typeface="+mn-lt"/>
          <a:ea typeface="+mn-ea"/>
          <a:cs typeface="+mn-cs"/>
        </a:defRPr>
      </a:lvl6pPr>
      <a:lvl7pPr marL="3219450" indent="365125" algn="l" defTabSz="457200" rtl="0" fontAlgn="base">
        <a:spcBef>
          <a:spcPct val="0"/>
        </a:spcBef>
        <a:spcAft>
          <a:spcPct val="0"/>
        </a:spcAft>
        <a:buBlip>
          <a:blip r:embed="rId9"/>
        </a:buBlip>
        <a:defRPr kumimoji="1" sz="2000">
          <a:solidFill>
            <a:srgbClr val="000000"/>
          </a:solidFill>
          <a:latin typeface="+mn-lt"/>
          <a:ea typeface="+mn-ea"/>
          <a:cs typeface="+mn-cs"/>
        </a:defRPr>
      </a:lvl7pPr>
      <a:lvl8pPr marL="3676650" indent="365125" algn="l" defTabSz="457200" rtl="0" fontAlgn="base">
        <a:spcBef>
          <a:spcPct val="0"/>
        </a:spcBef>
        <a:spcAft>
          <a:spcPct val="0"/>
        </a:spcAft>
        <a:buBlip>
          <a:blip r:embed="rId9"/>
        </a:buBlip>
        <a:defRPr kumimoji="1" sz="2000">
          <a:solidFill>
            <a:srgbClr val="000000"/>
          </a:solidFill>
          <a:latin typeface="+mn-lt"/>
          <a:ea typeface="+mn-ea"/>
          <a:cs typeface="+mn-cs"/>
        </a:defRPr>
      </a:lvl8pPr>
      <a:lvl9pPr marL="4133850" indent="365125" algn="l" defTabSz="457200" rtl="0" fontAlgn="base">
        <a:spcBef>
          <a:spcPct val="0"/>
        </a:spcBef>
        <a:spcAft>
          <a:spcPct val="0"/>
        </a:spcAft>
        <a:buBlip>
          <a:blip r:embed="rId9"/>
        </a:buBlip>
        <a:defRPr kumimoji="1" sz="2000">
          <a:solidFill>
            <a:srgbClr val="000000"/>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ctrTitle"/>
          </p:nvPr>
        </p:nvSpPr>
        <p:spPr>
          <a:xfrm>
            <a:off x="1143000" y="2390068"/>
            <a:ext cx="8839200" cy="1470025"/>
          </a:xfrm>
        </p:spPr>
        <p:txBody>
          <a:bodyPr>
            <a:normAutofit fontScale="90000"/>
          </a:bodyPr>
          <a:lstStyle/>
          <a:p>
            <a:r>
              <a:rPr lang="en-US" altLang="ja-JP" sz="4000" dirty="0">
                <a:latin typeface="Meiryo UI" panose="020B0604030504040204" pitchFamily="50" charset="-128"/>
                <a:ea typeface="Meiryo UI" panose="020B0604030504040204" pitchFamily="50" charset="-128"/>
              </a:rPr>
              <a:t>NHO</a:t>
            </a:r>
            <a:r>
              <a:rPr lang="ja-JP" altLang="en-US" sz="4000" dirty="0">
                <a:latin typeface="Meiryo UI" panose="020B0604030504040204" pitchFamily="50" charset="-128"/>
                <a:ea typeface="Meiryo UI" panose="020B0604030504040204" pitchFamily="50" charset="-128"/>
              </a:rPr>
              <a:t>姫路医療センター臨床研究推進室から</a:t>
            </a:r>
            <a:r>
              <a:rPr lang="en-US" altLang="ja-JP" sz="4000" dirty="0" err="1">
                <a:latin typeface="Meiryo UI" panose="020B0604030504040204" pitchFamily="50" charset="-128"/>
                <a:ea typeface="Meiryo UI" panose="020B0604030504040204" pitchFamily="50" charset="-128"/>
              </a:rPr>
              <a:t>DDworks</a:t>
            </a:r>
            <a:r>
              <a:rPr lang="ja-JP" altLang="en-US" sz="4000" dirty="0">
                <a:latin typeface="Meiryo UI" panose="020B0604030504040204" pitchFamily="50" charset="-128"/>
                <a:ea typeface="Meiryo UI" panose="020B0604030504040204" pitchFamily="50" charset="-128"/>
              </a:rPr>
              <a:t>使用に関するルールのお願い</a:t>
            </a:r>
          </a:p>
        </p:txBody>
      </p:sp>
      <p:sp>
        <p:nvSpPr>
          <p:cNvPr id="5" name="スライド番号プレースホルダー 5"/>
          <p:cNvSpPr>
            <a:spLocks noGrp="1"/>
          </p:cNvSpPr>
          <p:nvPr>
            <p:ph type="sldNum" sz="quarter" idx="10"/>
          </p:nvPr>
        </p:nvSpPr>
        <p:spPr>
          <a:xfrm>
            <a:off x="5765974" y="6656388"/>
            <a:ext cx="539750" cy="201612"/>
          </a:xfrm>
        </p:spPr>
        <p:txBody>
          <a:bodyPr/>
          <a:lstStyle/>
          <a:p>
            <a:pPr algn="ctr"/>
            <a:fld id="{4F25FB70-0A1C-4DFD-8096-994C80DAE661}" type="slidenum">
              <a:rPr lang="de-DE" altLang="ja-JP">
                <a:solidFill>
                  <a:prstClr val="black"/>
                </a:solidFill>
                <a:latin typeface="Calibri"/>
                <a:ea typeface="ＭＳ Ｐゴシック" panose="020B0600070205080204" pitchFamily="50" charset="-128"/>
              </a:rPr>
              <a:pPr algn="ctr"/>
              <a:t>1</a:t>
            </a:fld>
            <a:endParaRPr lang="de-DE" altLang="ja-JP" dirty="0">
              <a:solidFill>
                <a:prstClr val="black"/>
              </a:solidFill>
              <a:latin typeface="Calibri"/>
              <a:ea typeface="ＭＳ Ｐゴシック" panose="020B0600070205080204" pitchFamily="50" charset="-128"/>
            </a:endParaRPr>
          </a:p>
        </p:txBody>
      </p:sp>
      <p:pic>
        <p:nvPicPr>
          <p:cNvPr id="3" name="図 2">
            <a:extLst>
              <a:ext uri="{FF2B5EF4-FFF2-40B4-BE49-F238E27FC236}">
                <a16:creationId xmlns:a16="http://schemas.microsoft.com/office/drawing/2014/main" id="{EA669B1E-CEF7-5E73-2265-4A0728DBE273}"/>
              </a:ext>
            </a:extLst>
          </p:cNvPr>
          <p:cNvPicPr>
            <a:picLocks noChangeAspect="1"/>
          </p:cNvPicPr>
          <p:nvPr/>
        </p:nvPicPr>
        <p:blipFill>
          <a:blip r:embed="rId3"/>
          <a:stretch>
            <a:fillRect/>
          </a:stretch>
        </p:blipFill>
        <p:spPr>
          <a:xfrm>
            <a:off x="8813799" y="5934207"/>
            <a:ext cx="922867" cy="922867"/>
          </a:xfrm>
          <a:prstGeom prst="rect">
            <a:avLst/>
          </a:prstGeom>
        </p:spPr>
      </p:pic>
      <p:sp>
        <p:nvSpPr>
          <p:cNvPr id="4" name="テキスト ボックス 3">
            <a:extLst>
              <a:ext uri="{FF2B5EF4-FFF2-40B4-BE49-F238E27FC236}">
                <a16:creationId xmlns:a16="http://schemas.microsoft.com/office/drawing/2014/main" id="{681B0B6E-9907-C4D5-C0DD-B97418B74D7B}"/>
              </a:ext>
            </a:extLst>
          </p:cNvPr>
          <p:cNvSpPr txBox="1"/>
          <p:nvPr/>
        </p:nvSpPr>
        <p:spPr>
          <a:xfrm>
            <a:off x="9736666" y="5934207"/>
            <a:ext cx="3581400" cy="923330"/>
          </a:xfrm>
          <a:prstGeom prst="rect">
            <a:avLst/>
          </a:prstGeom>
          <a:noFill/>
        </p:spPr>
        <p:txBody>
          <a:bodyPr wrap="square" rtlCol="0">
            <a:spAutoFit/>
          </a:bodyPr>
          <a:lstStyle/>
          <a:p>
            <a:r>
              <a:rPr kumimoji="1" lang="en-US" altLang="ja-JP" dirty="0"/>
              <a:t>NHO</a:t>
            </a:r>
            <a:r>
              <a:rPr lang="ja-JP" altLang="en-US" dirty="0"/>
              <a:t>姫路医療センター</a:t>
            </a:r>
            <a:endParaRPr kumimoji="1" lang="en-US" altLang="ja-JP" dirty="0"/>
          </a:p>
          <a:p>
            <a:r>
              <a:rPr kumimoji="1" lang="en-US" altLang="ja-JP" dirty="0"/>
              <a:t>2024</a:t>
            </a:r>
            <a:r>
              <a:rPr kumimoji="1" lang="ja-JP" altLang="en-US" dirty="0"/>
              <a:t>年</a:t>
            </a:r>
            <a:r>
              <a:rPr lang="en-US" altLang="ja-JP" dirty="0"/>
              <a:t>10</a:t>
            </a:r>
            <a:r>
              <a:rPr kumimoji="1" lang="ja-JP" altLang="en-US" dirty="0"/>
              <a:t>月</a:t>
            </a:r>
            <a:r>
              <a:rPr lang="en-US" altLang="ja-JP" dirty="0"/>
              <a:t>8</a:t>
            </a:r>
            <a:r>
              <a:rPr kumimoji="1" lang="ja-JP" altLang="en-US" dirty="0"/>
              <a:t>日　作成</a:t>
            </a:r>
            <a:endParaRPr kumimoji="1" lang="en-US" altLang="ja-JP" dirty="0"/>
          </a:p>
          <a:p>
            <a:r>
              <a:rPr lang="ja-JP" altLang="en-US" dirty="0"/>
              <a:t>第</a:t>
            </a:r>
            <a:r>
              <a:rPr lang="en-US" altLang="ja-JP" dirty="0"/>
              <a:t>2.1</a:t>
            </a:r>
            <a:r>
              <a:rPr lang="ja-JP" altLang="en-US" dirty="0"/>
              <a:t>版</a:t>
            </a:r>
            <a:endParaRPr kumimoji="1" lang="ja-JP" altLang="en-US" dirty="0"/>
          </a:p>
        </p:txBody>
      </p:sp>
    </p:spTree>
    <p:extLst>
      <p:ext uri="{BB962C8B-B14F-4D97-AF65-F5344CB8AC3E}">
        <p14:creationId xmlns:p14="http://schemas.microsoft.com/office/powerpoint/2010/main" val="1619904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システムの使用について</a:t>
            </a:r>
            <a:endParaRPr kumimoji="1" lang="ja-JP" altLang="en-US" dirty="0"/>
          </a:p>
        </p:txBody>
      </p:sp>
      <p:sp>
        <p:nvSpPr>
          <p:cNvPr id="3" name="コンテンツ プレースホルダー 2"/>
          <p:cNvSpPr>
            <a:spLocks noGrp="1"/>
          </p:cNvSpPr>
          <p:nvPr>
            <p:ph idx="1"/>
          </p:nvPr>
        </p:nvSpPr>
        <p:spPr>
          <a:xfrm>
            <a:off x="1684319" y="980729"/>
            <a:ext cx="8786813" cy="5589405"/>
          </a:xfrm>
        </p:spPr>
        <p:txBody>
          <a:bodyPr/>
          <a:lstStyle/>
          <a:p>
            <a:r>
              <a:rPr lang="ja-JP" altLang="en-US" sz="2800" dirty="0"/>
              <a:t>当院での保管文書は、原則電子保管とします</a:t>
            </a:r>
            <a:endParaRPr lang="en-US" altLang="ja-JP" sz="2800" dirty="0"/>
          </a:p>
          <a:p>
            <a:pPr marL="581025" marR="0" lvl="1" indent="-242888" algn="l" defTabSz="457200" rtl="0" eaLnBrk="1" fontAlgn="base" latinLnBrk="0" hangingPunct="1">
              <a:lnSpc>
                <a:spcPct val="95000"/>
              </a:lnSpc>
              <a:spcBef>
                <a:spcPct val="20000"/>
              </a:spcBef>
              <a:spcAft>
                <a:spcPct val="10000"/>
              </a:spcAft>
              <a:buClr>
                <a:srgbClr val="87867E"/>
              </a:buClr>
              <a:buSzTx/>
              <a:buFont typeface="Wingdings" pitchFamily="2" charset="2"/>
              <a:buChar char="n"/>
              <a:tabLst/>
              <a:defRPr/>
            </a:pPr>
            <a:r>
              <a:rPr kumimoji="1" lang="ja-JP" altLang="en-US" sz="2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新たに手順書を作成しました（当院ホームページにアップしております）</a:t>
            </a:r>
            <a:endParaRPr kumimoji="1" lang="en-US" altLang="ja-JP" sz="2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a:p>
            <a:pPr marL="290512" marR="0" lvl="1" indent="0" algn="l" defTabSz="457200" rtl="0" eaLnBrk="1" fontAlgn="base" latinLnBrk="0" hangingPunct="1">
              <a:lnSpc>
                <a:spcPct val="95000"/>
              </a:lnSpc>
              <a:spcBef>
                <a:spcPct val="20000"/>
              </a:spcBef>
              <a:spcAft>
                <a:spcPct val="10000"/>
              </a:spcAft>
              <a:buClr>
                <a:srgbClr val="87867E"/>
              </a:buClr>
              <a:buSzTx/>
              <a:buFont typeface="Wingdings" pitchFamily="2" charset="2"/>
              <a:buNone/>
              <a:tabLst/>
              <a:defRPr/>
            </a:pPr>
            <a:r>
              <a:rPr kumimoji="1" lang="ja-JP" altLang="en-US" sz="2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　・治験手続きの電磁化における標準業務手順書</a:t>
            </a:r>
            <a:endParaRPr kumimoji="1" lang="en-US" altLang="ja-JP" sz="2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a:p>
            <a:pPr marL="290512" marR="0" lvl="1" indent="0" algn="l" defTabSz="457200" rtl="0" eaLnBrk="1" fontAlgn="base" latinLnBrk="0" hangingPunct="1">
              <a:lnSpc>
                <a:spcPct val="95000"/>
              </a:lnSpc>
              <a:spcBef>
                <a:spcPct val="20000"/>
              </a:spcBef>
              <a:spcAft>
                <a:spcPct val="10000"/>
              </a:spcAft>
              <a:buClr>
                <a:srgbClr val="87867E"/>
              </a:buClr>
              <a:buSzTx/>
              <a:buFont typeface="Wingdings" pitchFamily="2" charset="2"/>
              <a:buNone/>
              <a:tabLst/>
              <a:defRPr/>
            </a:pPr>
            <a:r>
              <a:rPr kumimoji="1" lang="ja-JP" altLang="en-US" sz="2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　・治験関連文書を電磁的記録として扱う際に確認すべきチェックリスト</a:t>
            </a:r>
            <a:endParaRPr kumimoji="1" lang="en-US" altLang="ja-JP" sz="2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a:p>
            <a:pPr marL="290512" marR="0" lvl="1" indent="0" algn="l" defTabSz="457200" rtl="0" eaLnBrk="1" fontAlgn="base" latinLnBrk="0" hangingPunct="1">
              <a:lnSpc>
                <a:spcPct val="95000"/>
              </a:lnSpc>
              <a:spcBef>
                <a:spcPct val="20000"/>
              </a:spcBef>
              <a:spcAft>
                <a:spcPct val="10000"/>
              </a:spcAft>
              <a:buClr>
                <a:srgbClr val="87867E"/>
              </a:buClr>
              <a:buSzTx/>
              <a:buFont typeface="Wingdings" pitchFamily="2" charset="2"/>
              <a:buNone/>
              <a:tabLst/>
              <a:defRPr/>
            </a:pPr>
            <a:r>
              <a:rPr kumimoji="1" lang="ja-JP" altLang="en-US" sz="2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　</a:t>
            </a:r>
            <a:r>
              <a:rPr kumimoji="1" lang="ja-JP" altLang="en-US" sz="1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＊製薬協が公開している電磁化</a:t>
            </a:r>
            <a:r>
              <a:rPr kumimoji="1" lang="en-US" altLang="ja-JP" sz="1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SOP</a:t>
            </a:r>
            <a:r>
              <a:rPr kumimoji="1" lang="ja-JP" altLang="en-US" sz="1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rPr>
              <a:t>とチェックリストに準拠</a:t>
            </a:r>
            <a:endParaRPr kumimoji="1" lang="en-US" altLang="ja-JP" sz="1800" b="0" i="0" u="none" strike="noStrike" kern="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Arial"/>
            </a:endParaRPr>
          </a:p>
          <a:p>
            <a:pPr marL="290512" lvl="1" indent="0">
              <a:buNone/>
            </a:pPr>
            <a:endParaRPr lang="en-US" altLang="ja-JP" sz="1600" dirty="0"/>
          </a:p>
          <a:p>
            <a:r>
              <a:rPr lang="ja-JP" altLang="en-US" sz="2800" dirty="0"/>
              <a:t>安全性情報の一括発送は、原則システムで交付ください</a:t>
            </a:r>
            <a:endParaRPr lang="en-US" altLang="ja-JP" sz="2800" dirty="0"/>
          </a:p>
        </p:txBody>
      </p:sp>
      <p:sp>
        <p:nvSpPr>
          <p:cNvPr id="6" name="スライド番号プレースホルダー 5">
            <a:extLst>
              <a:ext uri="{FF2B5EF4-FFF2-40B4-BE49-F238E27FC236}">
                <a16:creationId xmlns:a16="http://schemas.microsoft.com/office/drawing/2014/main" id="{109340E6-888E-4F62-A989-4FD5245C4B4E}"/>
              </a:ext>
            </a:extLst>
          </p:cNvPr>
          <p:cNvSpPr>
            <a:spLocks noGrp="1"/>
          </p:cNvSpPr>
          <p:nvPr>
            <p:ph type="sldNum" sz="quarter" idx="10"/>
          </p:nvPr>
        </p:nvSpPr>
        <p:spPr/>
        <p:txBody>
          <a:bodyPr/>
          <a:lstStyle/>
          <a:p>
            <a:fld id="{DE2B87E1-F9DF-4BEE-B07D-635D26011F4B}" type="slidenum">
              <a:rPr lang="de-DE" altLang="ja-JP">
                <a:solidFill>
                  <a:srgbClr val="000000"/>
                </a:solidFill>
                <a:latin typeface="Arial"/>
                <a:ea typeface="ＭＳ Ｐゴシック"/>
                <a:cs typeface="Arial"/>
              </a:rPr>
              <a:pPr/>
              <a:t>2</a:t>
            </a:fld>
            <a:endParaRPr lang="de-DE" altLang="ja-JP">
              <a:solidFill>
                <a:srgbClr val="000000"/>
              </a:solidFill>
              <a:latin typeface="Arial"/>
              <a:ea typeface="ＭＳ Ｐゴシック"/>
              <a:cs typeface="Arial"/>
            </a:endParaRPr>
          </a:p>
        </p:txBody>
      </p:sp>
      <p:pic>
        <p:nvPicPr>
          <p:cNvPr id="4" name="図 3">
            <a:extLst>
              <a:ext uri="{FF2B5EF4-FFF2-40B4-BE49-F238E27FC236}">
                <a16:creationId xmlns:a16="http://schemas.microsoft.com/office/drawing/2014/main" id="{97346ACA-BF8C-0929-96D5-2C537B1F1F96}"/>
              </a:ext>
            </a:extLst>
          </p:cNvPr>
          <p:cNvPicPr>
            <a:picLocks noChangeAspect="1"/>
          </p:cNvPicPr>
          <p:nvPr/>
        </p:nvPicPr>
        <p:blipFill>
          <a:blip r:embed="rId3"/>
          <a:stretch>
            <a:fillRect/>
          </a:stretch>
        </p:blipFill>
        <p:spPr>
          <a:xfrm>
            <a:off x="11173822" y="5647267"/>
            <a:ext cx="922867" cy="922867"/>
          </a:xfrm>
          <a:prstGeom prst="rect">
            <a:avLst/>
          </a:prstGeom>
        </p:spPr>
      </p:pic>
    </p:spTree>
    <p:extLst>
      <p:ext uri="{BB962C8B-B14F-4D97-AF65-F5344CB8AC3E}">
        <p14:creationId xmlns:p14="http://schemas.microsoft.com/office/powerpoint/2010/main" val="294908520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システムの使用について</a:t>
            </a:r>
            <a:endParaRPr kumimoji="1" lang="ja-JP" altLang="en-US" dirty="0"/>
          </a:p>
        </p:txBody>
      </p:sp>
      <p:sp>
        <p:nvSpPr>
          <p:cNvPr id="3" name="コンテンツ プレースホルダー 2"/>
          <p:cNvSpPr>
            <a:spLocks noGrp="1"/>
          </p:cNvSpPr>
          <p:nvPr>
            <p:ph idx="1"/>
          </p:nvPr>
        </p:nvSpPr>
        <p:spPr>
          <a:xfrm>
            <a:off x="1684319" y="980730"/>
            <a:ext cx="8907481" cy="5310004"/>
          </a:xfrm>
        </p:spPr>
        <p:txBody>
          <a:bodyPr/>
          <a:lstStyle/>
          <a:p>
            <a:r>
              <a:rPr lang="ja-JP" altLang="en-US" sz="2800" dirty="0"/>
              <a:t>「緊急」交付は、使用せず、事前に臨床研究推進室まで電話でご相談ください</a:t>
            </a:r>
            <a:endParaRPr lang="en-US" altLang="ja-JP" sz="2800" dirty="0"/>
          </a:p>
          <a:p>
            <a:r>
              <a:rPr lang="en-US" altLang="ja-JP" sz="2800" dirty="0"/>
              <a:t>CRC</a:t>
            </a:r>
            <a:r>
              <a:rPr lang="ja-JP" altLang="en-US" sz="2800" dirty="0"/>
              <a:t>とのやり取りは、</a:t>
            </a:r>
            <a:r>
              <a:rPr lang="en-US" altLang="ja-JP" sz="2800" dirty="0"/>
              <a:t>Q&amp;A</a:t>
            </a:r>
            <a:r>
              <a:rPr lang="ja-JP" altLang="en-US" sz="2800" dirty="0"/>
              <a:t>機能もございますが、従来通り、メール機能をご活用ください</a:t>
            </a:r>
            <a:endParaRPr lang="en-US" altLang="ja-JP" sz="2800" dirty="0"/>
          </a:p>
          <a:p>
            <a:r>
              <a:rPr lang="ja-JP" altLang="en-US" sz="2800" dirty="0"/>
              <a:t>責任医師への文書交付は治験事務局に対して行ってください</a:t>
            </a:r>
            <a:endParaRPr lang="en-US" altLang="ja-JP" sz="2800" dirty="0"/>
          </a:p>
          <a:p>
            <a:r>
              <a:rPr lang="ja-JP" altLang="en-US" sz="2800" b="1" dirty="0">
                <a:highlight>
                  <a:srgbClr val="FFFF00"/>
                </a:highlight>
              </a:rPr>
              <a:t>責任医師の見解については従来通り、紙での運用とします</a:t>
            </a:r>
            <a:endParaRPr lang="en-US" altLang="ja-JP" sz="2800" b="1" dirty="0">
              <a:highlight>
                <a:srgbClr val="FFFF00"/>
              </a:highlight>
            </a:endParaRPr>
          </a:p>
          <a:p>
            <a:pPr marL="0" indent="0">
              <a:buNone/>
            </a:pPr>
            <a:r>
              <a:rPr lang="ja-JP" altLang="en-US" sz="2800" dirty="0"/>
              <a:t>　</a:t>
            </a:r>
            <a:r>
              <a:rPr lang="en-US" altLang="ja-JP" sz="2000" dirty="0"/>
              <a:t>(</a:t>
            </a:r>
            <a:r>
              <a:rPr lang="ja-JP" altLang="en-US" sz="2000" dirty="0"/>
              <a:t>責任医師文書の実務担当者として権限委譲しているため</a:t>
            </a:r>
            <a:r>
              <a:rPr lang="en-US" altLang="ja-JP" sz="2000" dirty="0"/>
              <a:t>)</a:t>
            </a:r>
            <a:endParaRPr lang="en-US" altLang="ja-JP" sz="2800" dirty="0"/>
          </a:p>
          <a:p>
            <a:r>
              <a:rPr lang="ja-JP" altLang="en-US" sz="2800" dirty="0"/>
              <a:t>従来どおり「紙媒体」を原資料とする場合でも、</a:t>
            </a:r>
            <a:r>
              <a:rPr lang="en-US" altLang="ja-JP" sz="2800" dirty="0"/>
              <a:t>IRB</a:t>
            </a:r>
            <a:r>
              <a:rPr lang="ja-JP" altLang="en-US" sz="2800" dirty="0"/>
              <a:t>審議資料の提出はシステムで交付ください</a:t>
            </a:r>
            <a:endParaRPr lang="en-US" altLang="ja-JP" sz="2800" dirty="0"/>
          </a:p>
          <a:p>
            <a:endParaRPr lang="en-US" altLang="ja-JP" sz="2800" dirty="0"/>
          </a:p>
        </p:txBody>
      </p:sp>
      <p:sp>
        <p:nvSpPr>
          <p:cNvPr id="6" name="スライド番号プレースホルダー 5">
            <a:extLst>
              <a:ext uri="{FF2B5EF4-FFF2-40B4-BE49-F238E27FC236}">
                <a16:creationId xmlns:a16="http://schemas.microsoft.com/office/drawing/2014/main" id="{3315B73F-E0CC-4DE1-B89A-058EB7F0A424}"/>
              </a:ext>
            </a:extLst>
          </p:cNvPr>
          <p:cNvSpPr>
            <a:spLocks noGrp="1"/>
          </p:cNvSpPr>
          <p:nvPr>
            <p:ph type="sldNum" sz="quarter" idx="10"/>
          </p:nvPr>
        </p:nvSpPr>
        <p:spPr/>
        <p:txBody>
          <a:bodyPr/>
          <a:lstStyle/>
          <a:p>
            <a:fld id="{DE2B87E1-F9DF-4BEE-B07D-635D26011F4B}" type="slidenum">
              <a:rPr lang="de-DE" altLang="ja-JP">
                <a:solidFill>
                  <a:srgbClr val="000000"/>
                </a:solidFill>
                <a:latin typeface="Arial"/>
                <a:ea typeface="ＭＳ Ｐゴシック"/>
                <a:cs typeface="Arial"/>
              </a:rPr>
              <a:pPr/>
              <a:t>3</a:t>
            </a:fld>
            <a:endParaRPr lang="de-DE" altLang="ja-JP">
              <a:solidFill>
                <a:srgbClr val="000000"/>
              </a:solidFill>
              <a:latin typeface="Arial"/>
              <a:ea typeface="ＭＳ Ｐゴシック"/>
              <a:cs typeface="Arial"/>
            </a:endParaRPr>
          </a:p>
        </p:txBody>
      </p:sp>
      <p:pic>
        <p:nvPicPr>
          <p:cNvPr id="4" name="図 3">
            <a:extLst>
              <a:ext uri="{FF2B5EF4-FFF2-40B4-BE49-F238E27FC236}">
                <a16:creationId xmlns:a16="http://schemas.microsoft.com/office/drawing/2014/main" id="{20D0159D-392B-8DF1-80C9-D193138B04F7}"/>
              </a:ext>
            </a:extLst>
          </p:cNvPr>
          <p:cNvPicPr>
            <a:picLocks noChangeAspect="1"/>
          </p:cNvPicPr>
          <p:nvPr/>
        </p:nvPicPr>
        <p:blipFill>
          <a:blip r:embed="rId3"/>
          <a:stretch>
            <a:fillRect/>
          </a:stretch>
        </p:blipFill>
        <p:spPr>
          <a:xfrm>
            <a:off x="11173822" y="5655533"/>
            <a:ext cx="922867" cy="922867"/>
          </a:xfrm>
          <a:prstGeom prst="rect">
            <a:avLst/>
          </a:prstGeom>
        </p:spPr>
      </p:pic>
    </p:spTree>
    <p:extLst>
      <p:ext uri="{BB962C8B-B14F-4D97-AF65-F5344CB8AC3E}">
        <p14:creationId xmlns:p14="http://schemas.microsoft.com/office/powerpoint/2010/main" val="21080553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システムの使用について</a:t>
            </a:r>
            <a:endParaRPr kumimoji="1" lang="ja-JP" altLang="en-US" dirty="0"/>
          </a:p>
        </p:txBody>
      </p:sp>
      <p:sp>
        <p:nvSpPr>
          <p:cNvPr id="3" name="コンテンツ プレースホルダー 2"/>
          <p:cNvSpPr>
            <a:spLocks noGrp="1"/>
          </p:cNvSpPr>
          <p:nvPr>
            <p:ph idx="1"/>
          </p:nvPr>
        </p:nvSpPr>
        <p:spPr>
          <a:xfrm>
            <a:off x="1684319" y="980729"/>
            <a:ext cx="8786813" cy="1051271"/>
          </a:xfrm>
        </p:spPr>
        <p:txBody>
          <a:bodyPr/>
          <a:lstStyle/>
          <a:p>
            <a:r>
              <a:rPr lang="ja-JP" altLang="en-US" sz="2800" dirty="0">
                <a:solidFill>
                  <a:srgbClr val="FF0000"/>
                </a:solidFill>
              </a:rPr>
              <a:t>交付時の注意事項については別途、</a:t>
            </a:r>
            <a:r>
              <a:rPr lang="en-US" altLang="ja-JP" sz="2800" dirty="0">
                <a:solidFill>
                  <a:srgbClr val="FF0000"/>
                </a:solidFill>
              </a:rPr>
              <a:t>『</a:t>
            </a:r>
            <a:r>
              <a:rPr lang="en-US" altLang="ja-JP" sz="2800" dirty="0" err="1">
                <a:solidFill>
                  <a:srgbClr val="FF0000"/>
                </a:solidFill>
              </a:rPr>
              <a:t>DDworks</a:t>
            </a:r>
            <a:r>
              <a:rPr lang="en-US" altLang="ja-JP" sz="2800" dirty="0">
                <a:solidFill>
                  <a:srgbClr val="FF0000"/>
                </a:solidFill>
              </a:rPr>
              <a:t> </a:t>
            </a:r>
            <a:r>
              <a:rPr lang="ja-JP" altLang="en-US" sz="2800" dirty="0">
                <a:solidFill>
                  <a:srgbClr val="FF0000"/>
                </a:solidFill>
              </a:rPr>
              <a:t>資料送付ルールのお願い</a:t>
            </a:r>
            <a:r>
              <a:rPr lang="en-US" altLang="ja-JP" sz="2800" dirty="0">
                <a:solidFill>
                  <a:srgbClr val="FF0000"/>
                </a:solidFill>
              </a:rPr>
              <a:t>』</a:t>
            </a:r>
            <a:r>
              <a:rPr lang="ja-JP" altLang="en-US" sz="2800" dirty="0">
                <a:solidFill>
                  <a:srgbClr val="FF0000"/>
                </a:solidFill>
              </a:rPr>
              <a:t>をご確認ください。</a:t>
            </a:r>
            <a:endParaRPr lang="en-US" altLang="ja-JP" sz="2800" dirty="0"/>
          </a:p>
        </p:txBody>
      </p:sp>
      <p:sp>
        <p:nvSpPr>
          <p:cNvPr id="6" name="スライド番号プレースホルダー 5">
            <a:extLst>
              <a:ext uri="{FF2B5EF4-FFF2-40B4-BE49-F238E27FC236}">
                <a16:creationId xmlns:a16="http://schemas.microsoft.com/office/drawing/2014/main" id="{3315B73F-E0CC-4DE1-B89A-058EB7F0A424}"/>
              </a:ext>
            </a:extLst>
          </p:cNvPr>
          <p:cNvSpPr>
            <a:spLocks noGrp="1"/>
          </p:cNvSpPr>
          <p:nvPr>
            <p:ph type="sldNum" sz="quarter" idx="10"/>
          </p:nvPr>
        </p:nvSpPr>
        <p:spPr/>
        <p:txBody>
          <a:bodyPr/>
          <a:lstStyle/>
          <a:p>
            <a:fld id="{DE2B87E1-F9DF-4BEE-B07D-635D26011F4B}" type="slidenum">
              <a:rPr lang="de-DE" altLang="ja-JP">
                <a:solidFill>
                  <a:srgbClr val="000000"/>
                </a:solidFill>
                <a:latin typeface="Arial"/>
                <a:ea typeface="ＭＳ Ｐゴシック"/>
                <a:cs typeface="Arial"/>
              </a:rPr>
              <a:pPr/>
              <a:t>4</a:t>
            </a:fld>
            <a:endParaRPr lang="de-DE" altLang="ja-JP">
              <a:solidFill>
                <a:srgbClr val="000000"/>
              </a:solidFill>
              <a:latin typeface="Arial"/>
              <a:ea typeface="ＭＳ Ｐゴシック"/>
              <a:cs typeface="Arial"/>
            </a:endParaRPr>
          </a:p>
        </p:txBody>
      </p:sp>
      <p:pic>
        <p:nvPicPr>
          <p:cNvPr id="4" name="図 3">
            <a:extLst>
              <a:ext uri="{FF2B5EF4-FFF2-40B4-BE49-F238E27FC236}">
                <a16:creationId xmlns:a16="http://schemas.microsoft.com/office/drawing/2014/main" id="{EAF5C161-0FC7-D765-C907-42A23861406A}"/>
              </a:ext>
            </a:extLst>
          </p:cNvPr>
          <p:cNvPicPr>
            <a:picLocks noChangeAspect="1"/>
          </p:cNvPicPr>
          <p:nvPr/>
        </p:nvPicPr>
        <p:blipFill>
          <a:blip r:embed="rId3"/>
          <a:stretch>
            <a:fillRect/>
          </a:stretch>
        </p:blipFill>
        <p:spPr>
          <a:xfrm>
            <a:off x="11173822" y="5655533"/>
            <a:ext cx="922867" cy="922867"/>
          </a:xfrm>
          <a:prstGeom prst="rect">
            <a:avLst/>
          </a:prstGeom>
        </p:spPr>
      </p:pic>
    </p:spTree>
    <p:extLst>
      <p:ext uri="{BB962C8B-B14F-4D97-AF65-F5344CB8AC3E}">
        <p14:creationId xmlns:p14="http://schemas.microsoft.com/office/powerpoint/2010/main" val="37470375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a:t>システムの使用について</a:t>
            </a:r>
            <a:endParaRPr kumimoji="1" lang="ja-JP" altLang="en-US" dirty="0"/>
          </a:p>
        </p:txBody>
      </p:sp>
      <p:sp>
        <p:nvSpPr>
          <p:cNvPr id="3" name="コンテンツ プレースホルダー 2"/>
          <p:cNvSpPr>
            <a:spLocks noGrp="1"/>
          </p:cNvSpPr>
          <p:nvPr>
            <p:ph idx="1"/>
          </p:nvPr>
        </p:nvSpPr>
        <p:spPr>
          <a:xfrm>
            <a:off x="1684319" y="980729"/>
            <a:ext cx="8786813" cy="5589405"/>
          </a:xfrm>
        </p:spPr>
        <p:txBody>
          <a:bodyPr/>
          <a:lstStyle/>
          <a:p>
            <a:r>
              <a:rPr lang="en-US" altLang="ja-JP" sz="2800" dirty="0"/>
              <a:t>20</a:t>
            </a:r>
            <a:r>
              <a:rPr lang="en-US" altLang="ja-JP" sz="2800" dirty="0">
                <a:solidFill>
                  <a:srgbClr val="FF0000"/>
                </a:solidFill>
              </a:rPr>
              <a:t>24</a:t>
            </a:r>
            <a:r>
              <a:rPr lang="ja-JP" altLang="en-US" sz="2800" dirty="0">
                <a:solidFill>
                  <a:schemeClr val="tx1"/>
                </a:solidFill>
              </a:rPr>
              <a:t>年</a:t>
            </a:r>
            <a:r>
              <a:rPr lang="en-US" altLang="ja-JP" sz="2800" dirty="0">
                <a:solidFill>
                  <a:srgbClr val="FF0000"/>
                </a:solidFill>
              </a:rPr>
              <a:t>10</a:t>
            </a:r>
            <a:r>
              <a:rPr lang="ja-JP" altLang="en-US" sz="2800" dirty="0">
                <a:solidFill>
                  <a:schemeClr val="tx1"/>
                </a:solidFill>
              </a:rPr>
              <a:t>月</a:t>
            </a:r>
            <a:r>
              <a:rPr lang="ja-JP" altLang="en-US" sz="2800" dirty="0"/>
              <a:t>の</a:t>
            </a:r>
            <a:r>
              <a:rPr lang="en-US" altLang="ja-JP" sz="2800" dirty="0"/>
              <a:t>IRB</a:t>
            </a:r>
            <a:r>
              <a:rPr lang="ja-JP" altLang="en-US" sz="2800" dirty="0"/>
              <a:t>からシステムを使用予定</a:t>
            </a:r>
            <a:endParaRPr lang="en-US" altLang="ja-JP" sz="2800" dirty="0"/>
          </a:p>
          <a:p>
            <a:pPr lvl="1"/>
            <a:r>
              <a:rPr lang="en-US" altLang="ja-JP" sz="2200" dirty="0">
                <a:solidFill>
                  <a:srgbClr val="FF0000"/>
                </a:solidFill>
              </a:rPr>
              <a:t>10</a:t>
            </a:r>
            <a:r>
              <a:rPr lang="ja-JP" altLang="en-US" sz="2200" dirty="0"/>
              <a:t>月までに実施いただきたいこと</a:t>
            </a:r>
            <a:endParaRPr lang="en-US" altLang="ja-JP" sz="2200" dirty="0"/>
          </a:p>
          <a:p>
            <a:pPr marL="290512" lvl="1" indent="0">
              <a:buNone/>
            </a:pPr>
            <a:r>
              <a:rPr lang="ja-JP" altLang="en-US" sz="2200" dirty="0"/>
              <a:t>　・アカウント申請（ </a:t>
            </a:r>
            <a:r>
              <a:rPr lang="en-US" altLang="ja-JP" sz="2200" dirty="0"/>
              <a:t>2024</a:t>
            </a:r>
            <a:r>
              <a:rPr lang="ja-JP" altLang="en-US" sz="2200" dirty="0"/>
              <a:t>年</a:t>
            </a:r>
            <a:r>
              <a:rPr lang="en-US" altLang="ja-JP" sz="2200" dirty="0"/>
              <a:t>9</a:t>
            </a:r>
            <a:r>
              <a:rPr lang="ja-JP" altLang="en-US" sz="2200" dirty="0"/>
              <a:t>月</a:t>
            </a:r>
            <a:r>
              <a:rPr lang="en-US" altLang="ja-JP" sz="2200" dirty="0"/>
              <a:t>26</a:t>
            </a:r>
            <a:r>
              <a:rPr lang="ja-JP" altLang="en-US" sz="2200" dirty="0"/>
              <a:t>日　）</a:t>
            </a:r>
            <a:endParaRPr lang="en-US" altLang="ja-JP" sz="2200" dirty="0"/>
          </a:p>
          <a:p>
            <a:pPr marL="290512" lvl="1" indent="0">
              <a:buNone/>
            </a:pPr>
            <a:r>
              <a:rPr lang="ja-JP" altLang="en-US" sz="2200" dirty="0"/>
              <a:t>　・別途</a:t>
            </a:r>
            <a:r>
              <a:rPr lang="ja-JP" altLang="en-US" sz="2200" dirty="0">
                <a:solidFill>
                  <a:srgbClr val="FF0000"/>
                </a:solidFill>
              </a:rPr>
              <a:t>通知日</a:t>
            </a:r>
            <a:r>
              <a:rPr lang="ja-JP" altLang="en-US" sz="2200" dirty="0"/>
              <a:t>以降に、</a:t>
            </a:r>
            <a:r>
              <a:rPr lang="en-US" altLang="ja-JP" sz="2200" dirty="0"/>
              <a:t>e-Learning</a:t>
            </a:r>
            <a:r>
              <a:rPr lang="ja-JP" altLang="en-US" sz="2200" dirty="0"/>
              <a:t>の受講</a:t>
            </a:r>
            <a:r>
              <a:rPr lang="ja-JP" altLang="en-US" sz="1600" dirty="0"/>
              <a:t>（</a:t>
            </a:r>
            <a:r>
              <a:rPr lang="en-US" altLang="ja-JP" sz="1600" dirty="0"/>
              <a:t>30</a:t>
            </a:r>
            <a:r>
              <a:rPr lang="ja-JP" altLang="en-US" sz="1600" dirty="0"/>
              <a:t>分～</a:t>
            </a:r>
            <a:r>
              <a:rPr lang="en-US" altLang="ja-JP" sz="1600" dirty="0"/>
              <a:t>1</a:t>
            </a:r>
            <a:r>
              <a:rPr lang="ja-JP" altLang="en-US" sz="1600" dirty="0"/>
              <a:t>時間程度）</a:t>
            </a:r>
            <a:endParaRPr lang="en-US" altLang="ja-JP" sz="1600" dirty="0"/>
          </a:p>
          <a:p>
            <a:pPr marL="290512" lvl="1" indent="0">
              <a:buNone/>
            </a:pPr>
            <a:r>
              <a:rPr lang="ja-JP" altLang="en-US" sz="2200" dirty="0"/>
              <a:t>　・</a:t>
            </a:r>
            <a:r>
              <a:rPr lang="en-US" altLang="ja-JP" sz="2200" dirty="0"/>
              <a:t>1</a:t>
            </a:r>
            <a:r>
              <a:rPr lang="ja-JP" altLang="en-US" sz="2200" dirty="0"/>
              <a:t>月の</a:t>
            </a:r>
            <a:r>
              <a:rPr lang="en-US" altLang="ja-JP" sz="2200" dirty="0"/>
              <a:t>IRB</a:t>
            </a:r>
            <a:r>
              <a:rPr lang="ja-JP" altLang="en-US" sz="2200" dirty="0"/>
              <a:t>審査資料のシステムを使用した提出</a:t>
            </a:r>
            <a:endParaRPr lang="en-US" altLang="ja-JP" sz="2200" dirty="0"/>
          </a:p>
          <a:p>
            <a:pPr marL="290512" lvl="1" indent="0">
              <a:buNone/>
            </a:pPr>
            <a:r>
              <a:rPr lang="ja-JP" altLang="en-US" sz="2200" dirty="0"/>
              <a:t>　　　開始日：</a:t>
            </a:r>
            <a:r>
              <a:rPr lang="en-US" altLang="ja-JP" sz="2200" dirty="0"/>
              <a:t>20</a:t>
            </a:r>
            <a:r>
              <a:rPr lang="en-US" altLang="ja-JP" sz="2200" dirty="0">
                <a:solidFill>
                  <a:srgbClr val="FF0000"/>
                </a:solidFill>
              </a:rPr>
              <a:t>25</a:t>
            </a:r>
            <a:r>
              <a:rPr lang="ja-JP" altLang="en-US" sz="2200" dirty="0"/>
              <a:t>年</a:t>
            </a:r>
            <a:r>
              <a:rPr lang="en-US" altLang="ja-JP" sz="2200" dirty="0"/>
              <a:t>1</a:t>
            </a:r>
            <a:r>
              <a:rPr lang="ja-JP" altLang="en-US" sz="2200" dirty="0"/>
              <a:t>月</a:t>
            </a:r>
            <a:r>
              <a:rPr lang="en-US" altLang="ja-JP" sz="2200" dirty="0">
                <a:solidFill>
                  <a:srgbClr val="FF0000"/>
                </a:solidFill>
              </a:rPr>
              <a:t>9</a:t>
            </a:r>
            <a:r>
              <a:rPr lang="ja-JP" altLang="en-US" sz="2200" dirty="0"/>
              <a:t>日    （</a:t>
            </a:r>
            <a:r>
              <a:rPr lang="ja-JP" altLang="en-US" sz="2200" dirty="0">
                <a:solidFill>
                  <a:srgbClr val="FF0000"/>
                </a:solidFill>
              </a:rPr>
              <a:t>○</a:t>
            </a:r>
            <a:r>
              <a:rPr lang="ja-JP" altLang="en-US" sz="2200" dirty="0"/>
              <a:t>）</a:t>
            </a:r>
            <a:endParaRPr lang="en-US" altLang="ja-JP" sz="2200" dirty="0"/>
          </a:p>
          <a:p>
            <a:pPr marL="290512" lvl="1" indent="0">
              <a:buNone/>
            </a:pPr>
            <a:r>
              <a:rPr lang="ja-JP" altLang="en-US" sz="2200" dirty="0"/>
              <a:t>　　　締切日：</a:t>
            </a:r>
            <a:r>
              <a:rPr lang="en-US" altLang="ja-JP" sz="2200" dirty="0"/>
              <a:t>20</a:t>
            </a:r>
            <a:r>
              <a:rPr lang="en-US" altLang="ja-JP" sz="2200" dirty="0">
                <a:solidFill>
                  <a:srgbClr val="FF0000"/>
                </a:solidFill>
              </a:rPr>
              <a:t>24</a:t>
            </a:r>
            <a:r>
              <a:rPr lang="ja-JP" altLang="en-US" sz="2200" dirty="0"/>
              <a:t>年</a:t>
            </a:r>
            <a:r>
              <a:rPr lang="en-US" altLang="ja-JP" sz="2200" dirty="0">
                <a:solidFill>
                  <a:srgbClr val="FF0000"/>
                </a:solidFill>
              </a:rPr>
              <a:t>12</a:t>
            </a:r>
            <a:r>
              <a:rPr lang="ja-JP" altLang="en-US" sz="2200" dirty="0"/>
              <a:t>月</a:t>
            </a:r>
            <a:r>
              <a:rPr lang="en-US" altLang="ja-JP" sz="2200" dirty="0">
                <a:solidFill>
                  <a:srgbClr val="FF0000"/>
                </a:solidFill>
              </a:rPr>
              <a:t>19</a:t>
            </a:r>
            <a:r>
              <a:rPr lang="ja-JP" altLang="en-US" sz="2200" dirty="0"/>
              <a:t>日（</a:t>
            </a:r>
            <a:r>
              <a:rPr lang="ja-JP" altLang="en-US" sz="2200" dirty="0">
                <a:solidFill>
                  <a:srgbClr val="FF0000"/>
                </a:solidFill>
              </a:rPr>
              <a:t>○</a:t>
            </a:r>
            <a:r>
              <a:rPr lang="ja-JP" altLang="en-US" sz="2200" dirty="0"/>
              <a:t>）</a:t>
            </a:r>
            <a:endParaRPr lang="en-US" altLang="ja-JP" sz="2200" dirty="0"/>
          </a:p>
          <a:p>
            <a:pPr marL="290512" lvl="1" indent="0">
              <a:buNone/>
            </a:pPr>
            <a:endParaRPr lang="en-US" altLang="ja-JP" sz="2200" dirty="0"/>
          </a:p>
          <a:p>
            <a:pPr marL="342900" indent="-342900"/>
            <a:r>
              <a:rPr lang="en-US" altLang="ja-JP" sz="2800" dirty="0"/>
              <a:t>IRB</a:t>
            </a:r>
            <a:r>
              <a:rPr lang="ja-JP" altLang="en-US" sz="2800" dirty="0"/>
              <a:t>審議結果の通知は、</a:t>
            </a:r>
            <a:r>
              <a:rPr lang="en-US" altLang="ja-JP" sz="2800" dirty="0"/>
              <a:t>IRB</a:t>
            </a:r>
            <a:r>
              <a:rPr lang="ja-JP" altLang="en-US" sz="2800" dirty="0"/>
              <a:t>開催の</a:t>
            </a:r>
            <a:r>
              <a:rPr lang="en-US" altLang="ja-JP" sz="2800" dirty="0">
                <a:solidFill>
                  <a:srgbClr val="FF0000"/>
                </a:solidFill>
              </a:rPr>
              <a:t>1</a:t>
            </a:r>
            <a:r>
              <a:rPr lang="ja-JP" altLang="en-US" sz="2800" dirty="0">
                <a:solidFill>
                  <a:srgbClr val="FF0000"/>
                </a:solidFill>
              </a:rPr>
              <a:t>～２営業日</a:t>
            </a:r>
            <a:r>
              <a:rPr lang="ja-JP" altLang="en-US" sz="2800" dirty="0"/>
              <a:t>を予定</a:t>
            </a:r>
            <a:endParaRPr lang="en-US" altLang="ja-JP" sz="2800" dirty="0"/>
          </a:p>
          <a:p>
            <a:pPr marL="290512" lvl="1" indent="0">
              <a:buNone/>
            </a:pPr>
            <a:endParaRPr lang="en-US" altLang="ja-JP" sz="2200" dirty="0"/>
          </a:p>
        </p:txBody>
      </p:sp>
      <p:sp>
        <p:nvSpPr>
          <p:cNvPr id="6" name="スライド番号プレースホルダー 5">
            <a:extLst>
              <a:ext uri="{FF2B5EF4-FFF2-40B4-BE49-F238E27FC236}">
                <a16:creationId xmlns:a16="http://schemas.microsoft.com/office/drawing/2014/main" id="{991D20FC-15A9-4D05-8A83-01A0F7A25B5C}"/>
              </a:ext>
            </a:extLst>
          </p:cNvPr>
          <p:cNvSpPr>
            <a:spLocks noGrp="1"/>
          </p:cNvSpPr>
          <p:nvPr>
            <p:ph type="sldNum" sz="quarter" idx="10"/>
          </p:nvPr>
        </p:nvSpPr>
        <p:spPr/>
        <p:txBody>
          <a:bodyPr/>
          <a:lstStyle/>
          <a:p>
            <a:fld id="{DE2B87E1-F9DF-4BEE-B07D-635D26011F4B}" type="slidenum">
              <a:rPr lang="de-DE" altLang="ja-JP">
                <a:solidFill>
                  <a:srgbClr val="000000"/>
                </a:solidFill>
                <a:latin typeface="Arial"/>
                <a:ea typeface="ＭＳ Ｐゴシック"/>
                <a:cs typeface="Arial"/>
              </a:rPr>
              <a:pPr/>
              <a:t>5</a:t>
            </a:fld>
            <a:endParaRPr lang="de-DE" altLang="ja-JP">
              <a:solidFill>
                <a:srgbClr val="000000"/>
              </a:solidFill>
              <a:latin typeface="Arial"/>
              <a:ea typeface="ＭＳ Ｐゴシック"/>
              <a:cs typeface="Arial"/>
            </a:endParaRPr>
          </a:p>
        </p:txBody>
      </p:sp>
      <p:pic>
        <p:nvPicPr>
          <p:cNvPr id="4" name="図 3">
            <a:extLst>
              <a:ext uri="{FF2B5EF4-FFF2-40B4-BE49-F238E27FC236}">
                <a16:creationId xmlns:a16="http://schemas.microsoft.com/office/drawing/2014/main" id="{2DEDC6E7-BE1B-6123-948B-93A950305B0C}"/>
              </a:ext>
            </a:extLst>
          </p:cNvPr>
          <p:cNvPicPr>
            <a:picLocks noChangeAspect="1"/>
          </p:cNvPicPr>
          <p:nvPr/>
        </p:nvPicPr>
        <p:blipFill>
          <a:blip r:embed="rId3"/>
          <a:stretch>
            <a:fillRect/>
          </a:stretch>
        </p:blipFill>
        <p:spPr>
          <a:xfrm>
            <a:off x="11173822" y="5655533"/>
            <a:ext cx="922867" cy="922867"/>
          </a:xfrm>
          <a:prstGeom prst="rect">
            <a:avLst/>
          </a:prstGeom>
        </p:spPr>
      </p:pic>
      <p:sp>
        <p:nvSpPr>
          <p:cNvPr id="7" name="テキスト ボックス 6">
            <a:extLst>
              <a:ext uri="{FF2B5EF4-FFF2-40B4-BE49-F238E27FC236}">
                <a16:creationId xmlns:a16="http://schemas.microsoft.com/office/drawing/2014/main" id="{E35CBF8E-770F-4BCE-6FE0-2F61E4618FA2}"/>
              </a:ext>
            </a:extLst>
          </p:cNvPr>
          <p:cNvSpPr txBox="1"/>
          <p:nvPr/>
        </p:nvSpPr>
        <p:spPr>
          <a:xfrm>
            <a:off x="1488015" y="5503333"/>
            <a:ext cx="6868585" cy="646331"/>
          </a:xfrm>
          <a:prstGeom prst="rect">
            <a:avLst/>
          </a:prstGeom>
          <a:noFill/>
        </p:spPr>
        <p:txBody>
          <a:bodyPr wrap="square" rtlCol="0">
            <a:spAutoFit/>
          </a:bodyPr>
          <a:lstStyle/>
          <a:p>
            <a:r>
              <a:rPr kumimoji="1" lang="ja-JP" altLang="en-US" dirty="0">
                <a:latin typeface="+mj-lt"/>
              </a:rPr>
              <a:t>当院のシステムの操作具合によっても変動する可能性がございます。その際にはご連絡いたしますが、ご承知おき頂けますと幸いです。</a:t>
            </a:r>
          </a:p>
        </p:txBody>
      </p:sp>
    </p:spTree>
    <p:extLst>
      <p:ext uri="{BB962C8B-B14F-4D97-AF65-F5344CB8AC3E}">
        <p14:creationId xmlns:p14="http://schemas.microsoft.com/office/powerpoint/2010/main" val="20697614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642534" y="190176"/>
            <a:ext cx="7858125" cy="693738"/>
          </a:xfrm>
        </p:spPr>
        <p:txBody>
          <a:bodyPr>
            <a:normAutofit fontScale="90000"/>
          </a:bodyPr>
          <a:lstStyle/>
          <a:p>
            <a:r>
              <a:rPr kumimoji="1" lang="ja-JP" altLang="en-US" dirty="0"/>
              <a:t>依頼者様のメリット（システムのご利用にあたって）</a:t>
            </a:r>
          </a:p>
        </p:txBody>
      </p:sp>
      <p:sp>
        <p:nvSpPr>
          <p:cNvPr id="3" name="コンテンツ プレースホルダー 2"/>
          <p:cNvSpPr>
            <a:spLocks noGrp="1"/>
          </p:cNvSpPr>
          <p:nvPr>
            <p:ph idx="1"/>
          </p:nvPr>
        </p:nvSpPr>
        <p:spPr>
          <a:xfrm>
            <a:off x="1782205" y="1240682"/>
            <a:ext cx="8507288" cy="5257800"/>
          </a:xfrm>
        </p:spPr>
        <p:txBody>
          <a:bodyPr>
            <a:noAutofit/>
          </a:bodyPr>
          <a:lstStyle/>
          <a:p>
            <a:r>
              <a:rPr lang="ja-JP" altLang="en-US" sz="2800" dirty="0"/>
              <a:t>治験関連文書の授受が</a:t>
            </a:r>
            <a:r>
              <a:rPr lang="ja-JP" altLang="ja-JP" sz="2800" dirty="0"/>
              <a:t>インターネット</a:t>
            </a:r>
            <a:r>
              <a:rPr lang="ja-JP" altLang="en-US" sz="2800" dirty="0"/>
              <a:t>を通じて</a:t>
            </a:r>
            <a:r>
              <a:rPr lang="ja-JP" altLang="ja-JP" sz="2800" dirty="0"/>
              <a:t>、場所を問わずに</a:t>
            </a:r>
            <a:r>
              <a:rPr lang="ja-JP" altLang="en-US" sz="2800" dirty="0"/>
              <a:t>可能（事実経過はシステム内に蓄積）</a:t>
            </a:r>
            <a:endParaRPr lang="en-US" altLang="ja-JP" sz="2800" dirty="0"/>
          </a:p>
          <a:p>
            <a:pPr marL="0" indent="0">
              <a:buNone/>
            </a:pPr>
            <a:endParaRPr lang="en-US" altLang="ja-JP" sz="2800" dirty="0"/>
          </a:p>
          <a:p>
            <a:pPr>
              <a:spcBef>
                <a:spcPts val="1200"/>
              </a:spcBef>
            </a:pPr>
            <a:r>
              <a:rPr lang="en-US" altLang="ja-JP" sz="2800" dirty="0"/>
              <a:t>IRB</a:t>
            </a:r>
            <a:r>
              <a:rPr lang="ja-JP" altLang="ja-JP" sz="2800" dirty="0"/>
              <a:t>審査資料の紙での提供は不要</a:t>
            </a:r>
            <a:endParaRPr lang="en-US" altLang="ja-JP" sz="2800" dirty="0"/>
          </a:p>
          <a:p>
            <a:pPr marL="0" indent="0">
              <a:spcBef>
                <a:spcPts val="1200"/>
              </a:spcBef>
              <a:buNone/>
            </a:pPr>
            <a:endParaRPr lang="en-US" altLang="ja-JP" dirty="0"/>
          </a:p>
          <a:p>
            <a:pPr>
              <a:spcBef>
                <a:spcPts val="1200"/>
              </a:spcBef>
            </a:pPr>
            <a:r>
              <a:rPr lang="ja-JP" altLang="ja-JP" sz="2800" dirty="0"/>
              <a:t>文書の授受だけでなく、質問や補足連絡もシステム上で</a:t>
            </a:r>
            <a:r>
              <a:rPr lang="ja-JP" altLang="en-US" sz="2800" dirty="0"/>
              <a:t>実施可能（記録は</a:t>
            </a:r>
            <a:r>
              <a:rPr lang="en-US" altLang="ja-JP" sz="2800" dirty="0"/>
              <a:t>Excel</a:t>
            </a:r>
            <a:r>
              <a:rPr lang="ja-JP" altLang="en-US" sz="2800" dirty="0"/>
              <a:t>で</a:t>
            </a:r>
            <a:r>
              <a:rPr lang="ja-JP" altLang="ja-JP" sz="2800" dirty="0"/>
              <a:t>一覧出力</a:t>
            </a:r>
            <a:r>
              <a:rPr lang="ja-JP" altLang="en-US" sz="2800" dirty="0"/>
              <a:t>可能）</a:t>
            </a:r>
            <a:endParaRPr lang="en-US" altLang="ja-JP" sz="2800" dirty="0"/>
          </a:p>
          <a:p>
            <a:pPr marL="0" indent="0">
              <a:spcBef>
                <a:spcPts val="1200"/>
              </a:spcBef>
              <a:buNone/>
            </a:pPr>
            <a:endParaRPr lang="en-US" altLang="ja-JP" sz="2800" dirty="0"/>
          </a:p>
          <a:p>
            <a:pPr>
              <a:spcBef>
                <a:spcPts val="1200"/>
              </a:spcBef>
            </a:pPr>
            <a:r>
              <a:rPr lang="ja-JP" altLang="en-US" sz="2800" dirty="0"/>
              <a:t>必須文書の直接閲覧時は、当院で保管されている文書一覧や文書をシステム上で検索</a:t>
            </a:r>
            <a:r>
              <a:rPr lang="en-US" altLang="ja-JP" sz="2800" dirty="0"/>
              <a:t>/</a:t>
            </a:r>
            <a:r>
              <a:rPr lang="ja-JP" altLang="en-US" sz="2800" dirty="0"/>
              <a:t>参照可能</a:t>
            </a:r>
            <a:endParaRPr lang="en-US" altLang="ja-JP" dirty="0"/>
          </a:p>
        </p:txBody>
      </p:sp>
      <p:sp>
        <p:nvSpPr>
          <p:cNvPr id="5" name="スライド番号プレースホルダー 4">
            <a:extLst>
              <a:ext uri="{FF2B5EF4-FFF2-40B4-BE49-F238E27FC236}">
                <a16:creationId xmlns:a16="http://schemas.microsoft.com/office/drawing/2014/main" id="{8C45E948-E8B5-4B6D-9E95-097DA40CC6B1}"/>
              </a:ext>
            </a:extLst>
          </p:cNvPr>
          <p:cNvSpPr>
            <a:spLocks noGrp="1"/>
          </p:cNvSpPr>
          <p:nvPr>
            <p:ph type="sldNum" sz="quarter" idx="10"/>
          </p:nvPr>
        </p:nvSpPr>
        <p:spPr/>
        <p:txBody>
          <a:bodyPr/>
          <a:lstStyle/>
          <a:p>
            <a:fld id="{DE2B87E1-F9DF-4BEE-B07D-635D26011F4B}" type="slidenum">
              <a:rPr lang="de-DE" altLang="ja-JP">
                <a:solidFill>
                  <a:srgbClr val="000000"/>
                </a:solidFill>
                <a:latin typeface="Arial"/>
                <a:ea typeface="ＭＳ Ｐゴシック"/>
                <a:cs typeface="Arial"/>
              </a:rPr>
              <a:pPr/>
              <a:t>6</a:t>
            </a:fld>
            <a:endParaRPr lang="de-DE" altLang="ja-JP">
              <a:solidFill>
                <a:srgbClr val="000000"/>
              </a:solidFill>
              <a:latin typeface="Arial"/>
              <a:ea typeface="ＭＳ Ｐゴシック"/>
              <a:cs typeface="Arial"/>
            </a:endParaRPr>
          </a:p>
        </p:txBody>
      </p:sp>
      <p:pic>
        <p:nvPicPr>
          <p:cNvPr id="4" name="図 3">
            <a:extLst>
              <a:ext uri="{FF2B5EF4-FFF2-40B4-BE49-F238E27FC236}">
                <a16:creationId xmlns:a16="http://schemas.microsoft.com/office/drawing/2014/main" id="{FA22B08F-6715-226D-C3B6-C4ACEEB76315}"/>
              </a:ext>
            </a:extLst>
          </p:cNvPr>
          <p:cNvPicPr>
            <a:picLocks noChangeAspect="1"/>
          </p:cNvPicPr>
          <p:nvPr/>
        </p:nvPicPr>
        <p:blipFill>
          <a:blip r:embed="rId3"/>
          <a:stretch>
            <a:fillRect/>
          </a:stretch>
        </p:blipFill>
        <p:spPr>
          <a:xfrm>
            <a:off x="11173822" y="5655533"/>
            <a:ext cx="922867" cy="922867"/>
          </a:xfrm>
          <a:prstGeom prst="rect">
            <a:avLst/>
          </a:prstGeom>
        </p:spPr>
      </p:pic>
    </p:spTree>
    <p:extLst>
      <p:ext uri="{BB962C8B-B14F-4D97-AF65-F5344CB8AC3E}">
        <p14:creationId xmlns:p14="http://schemas.microsoft.com/office/powerpoint/2010/main" val="31572562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スライド番号プレースホルダー 3">
            <a:extLst>
              <a:ext uri="{FF2B5EF4-FFF2-40B4-BE49-F238E27FC236}">
                <a16:creationId xmlns:a16="http://schemas.microsoft.com/office/drawing/2014/main" id="{F9790ED0-BF20-10C6-FB10-A49FFCD940BA}"/>
              </a:ext>
            </a:extLst>
          </p:cNvPr>
          <p:cNvSpPr>
            <a:spLocks noGrp="1"/>
          </p:cNvSpPr>
          <p:nvPr>
            <p:ph type="sldNum" sz="quarter" idx="10"/>
          </p:nvPr>
        </p:nvSpPr>
        <p:spPr/>
        <p:txBody>
          <a:bodyPr/>
          <a:lstStyle/>
          <a:p>
            <a:fld id="{DE2B87E1-F9DF-4BEE-B07D-635D26011F4B}" type="slidenum">
              <a:rPr lang="de-DE" altLang="ja-JP" smtClean="0"/>
              <a:pPr/>
              <a:t>7</a:t>
            </a:fld>
            <a:endParaRPr lang="de-DE" altLang="ja-JP"/>
          </a:p>
        </p:txBody>
      </p:sp>
      <p:pic>
        <p:nvPicPr>
          <p:cNvPr id="5" name="図 4">
            <a:extLst>
              <a:ext uri="{FF2B5EF4-FFF2-40B4-BE49-F238E27FC236}">
                <a16:creationId xmlns:a16="http://schemas.microsoft.com/office/drawing/2014/main" id="{7884F60C-2A2E-C4F2-E17B-FFBF7F75EF35}"/>
              </a:ext>
            </a:extLst>
          </p:cNvPr>
          <p:cNvPicPr>
            <a:picLocks noChangeAspect="1"/>
          </p:cNvPicPr>
          <p:nvPr/>
        </p:nvPicPr>
        <p:blipFill>
          <a:blip r:embed="rId2"/>
          <a:stretch>
            <a:fillRect/>
          </a:stretch>
        </p:blipFill>
        <p:spPr>
          <a:xfrm>
            <a:off x="11173822" y="5655533"/>
            <a:ext cx="922867" cy="922867"/>
          </a:xfrm>
          <a:prstGeom prst="rect">
            <a:avLst/>
          </a:prstGeom>
        </p:spPr>
      </p:pic>
      <p:graphicFrame>
        <p:nvGraphicFramePr>
          <p:cNvPr id="2" name="表 1">
            <a:extLst>
              <a:ext uri="{FF2B5EF4-FFF2-40B4-BE49-F238E27FC236}">
                <a16:creationId xmlns:a16="http://schemas.microsoft.com/office/drawing/2014/main" id="{DFCF92F1-B568-75E6-F560-041B19FAAD87}"/>
              </a:ext>
            </a:extLst>
          </p:cNvPr>
          <p:cNvGraphicFramePr>
            <a:graphicFrameLocks noGrp="1"/>
          </p:cNvGraphicFramePr>
          <p:nvPr>
            <p:extLst>
              <p:ext uri="{D42A27DB-BD31-4B8C-83A1-F6EECF244321}">
                <p14:modId xmlns:p14="http://schemas.microsoft.com/office/powerpoint/2010/main" val="343847215"/>
              </p:ext>
            </p:extLst>
          </p:nvPr>
        </p:nvGraphicFramePr>
        <p:xfrm>
          <a:off x="260881" y="243680"/>
          <a:ext cx="10601851" cy="6119492"/>
        </p:xfrm>
        <a:graphic>
          <a:graphicData uri="http://schemas.openxmlformats.org/drawingml/2006/table">
            <a:tbl>
              <a:tblPr/>
              <a:tblGrid>
                <a:gridCol w="994450">
                  <a:extLst>
                    <a:ext uri="{9D8B030D-6E8A-4147-A177-3AD203B41FA5}">
                      <a16:colId xmlns:a16="http://schemas.microsoft.com/office/drawing/2014/main" val="600278512"/>
                    </a:ext>
                  </a:extLst>
                </a:gridCol>
                <a:gridCol w="3977801">
                  <a:extLst>
                    <a:ext uri="{9D8B030D-6E8A-4147-A177-3AD203B41FA5}">
                      <a16:colId xmlns:a16="http://schemas.microsoft.com/office/drawing/2014/main" val="2426625537"/>
                    </a:ext>
                  </a:extLst>
                </a:gridCol>
                <a:gridCol w="994450">
                  <a:extLst>
                    <a:ext uri="{9D8B030D-6E8A-4147-A177-3AD203B41FA5}">
                      <a16:colId xmlns:a16="http://schemas.microsoft.com/office/drawing/2014/main" val="3237567684"/>
                    </a:ext>
                  </a:extLst>
                </a:gridCol>
                <a:gridCol w="4635150">
                  <a:extLst>
                    <a:ext uri="{9D8B030D-6E8A-4147-A177-3AD203B41FA5}">
                      <a16:colId xmlns:a16="http://schemas.microsoft.com/office/drawing/2014/main" val="231819495"/>
                    </a:ext>
                  </a:extLst>
                </a:gridCol>
              </a:tblGrid>
              <a:tr h="251911">
                <a:tc gridSpan="4">
                  <a:txBody>
                    <a:bodyPr/>
                    <a:lstStyle/>
                    <a:p>
                      <a:pPr algn="ctr"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姫路医療センター　</a:t>
                      </a:r>
                      <a:r>
                        <a:rPr lang="en-US" sz="1600" b="0" i="0" u="none" strike="noStrike" dirty="0" err="1">
                          <a:solidFill>
                            <a:srgbClr val="000000"/>
                          </a:solidFill>
                          <a:effectLst/>
                          <a:latin typeface="Meiryo UI" panose="020B0604030504040204" pitchFamily="50" charset="-128"/>
                          <a:ea typeface="Meiryo UI" panose="020B0604030504040204" pitchFamily="50" charset="-128"/>
                        </a:rPr>
                        <a:t>DDworks</a:t>
                      </a:r>
                      <a:r>
                        <a:rPr lang="en-US" sz="1600" b="0" i="0" u="none" strike="noStrike" dirty="0">
                          <a:solidFill>
                            <a:srgbClr val="000000"/>
                          </a:solidFill>
                          <a:effectLst/>
                          <a:latin typeface="Meiryo UI" panose="020B0604030504040204" pitchFamily="50" charset="-128"/>
                          <a:ea typeface="Meiryo UI" panose="020B0604030504040204" pitchFamily="50" charset="-128"/>
                        </a:rPr>
                        <a:t> Trial Site</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利用に関する</a:t>
                      </a:r>
                      <a:r>
                        <a:rPr lang="en-US" sz="1600" b="0" i="0" u="none" strike="noStrike" dirty="0" err="1">
                          <a:solidFill>
                            <a:srgbClr val="000000"/>
                          </a:solidFill>
                          <a:effectLst/>
                          <a:latin typeface="Meiryo UI" panose="020B0604030504040204" pitchFamily="50" charset="-128"/>
                          <a:ea typeface="Meiryo UI" panose="020B0604030504040204" pitchFamily="50" charset="-128"/>
                        </a:rPr>
                        <a:t>QandA</a:t>
                      </a:r>
                      <a:endParaRPr 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hMerge="1">
                  <a:txBody>
                    <a:bodyPr/>
                    <a:lstStyle/>
                    <a:p>
                      <a:endParaRPr kumimoji="1" lang="ja-JP" altLang="en-US"/>
                    </a:p>
                  </a:txBody>
                  <a:tcPr/>
                </a:tc>
                <a:tc hMerge="1">
                  <a:txBody>
                    <a:bodyPr/>
                    <a:lstStyle/>
                    <a:p>
                      <a:endParaRPr kumimoji="1" lang="ja-JP" altLang="en-US"/>
                    </a:p>
                  </a:txBody>
                  <a:tcPr/>
                </a:tc>
                <a:tc hMerge="1">
                  <a:txBody>
                    <a:bodyPr/>
                    <a:lstStyle/>
                    <a:p>
                      <a:endParaRPr kumimoji="1" lang="ja-JP" altLang="en-US"/>
                    </a:p>
                  </a:txBody>
                  <a:tcPr/>
                </a:tc>
                <a:extLst>
                  <a:ext uri="{0D108BD9-81ED-4DB2-BD59-A6C34878D82A}">
                    <a16:rowId xmlns:a16="http://schemas.microsoft.com/office/drawing/2014/main" val="3983882343"/>
                  </a:ext>
                </a:extLst>
              </a:tr>
              <a:tr h="493745">
                <a:tc>
                  <a:txBody>
                    <a:bodyPr/>
                    <a:lstStyle/>
                    <a:p>
                      <a:pPr algn="ctr" fontAlgn="ctr"/>
                      <a:r>
                        <a:rPr lang="en-US" sz="1600" b="0" i="0" u="none" strike="noStrike" dirty="0">
                          <a:solidFill>
                            <a:srgbClr val="000000"/>
                          </a:solidFill>
                          <a:effectLst/>
                          <a:latin typeface="Meiryo UI" panose="020B0604030504040204" pitchFamily="50" charset="-128"/>
                          <a:ea typeface="Meiryo UI" panose="020B0604030504040204" pitchFamily="50" charset="-128"/>
                        </a:rPr>
                        <a:t>Q1</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医師の見解書については、紙での対応であったが、今後は</a:t>
                      </a:r>
                      <a:r>
                        <a:rPr lang="en-US" altLang="ja-JP" sz="1600" b="0" i="0" u="none" strike="noStrike" dirty="0" err="1">
                          <a:solidFill>
                            <a:srgbClr val="000000"/>
                          </a:solidFill>
                          <a:effectLst/>
                          <a:latin typeface="Meiryo UI" panose="020B0604030504040204" pitchFamily="50" charset="-128"/>
                          <a:ea typeface="Meiryo UI" panose="020B0604030504040204" pitchFamily="50" charset="-128"/>
                        </a:rPr>
                        <a:t>Ddworks</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の利用となるか？</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Meiryo UI" panose="020B0604030504040204" pitchFamily="50" charset="-128"/>
                          <a:ea typeface="Meiryo UI" panose="020B0604030504040204" pitchFamily="50" charset="-128"/>
                        </a:rPr>
                        <a:t>Answer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今後も紙での対応となる</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631519609"/>
                  </a:ext>
                </a:extLst>
              </a:tr>
              <a:tr h="1219249">
                <a:tc>
                  <a:txBody>
                    <a:bodyPr/>
                    <a:lstStyle/>
                    <a:p>
                      <a:pPr algn="ctr" fontAlgn="ctr"/>
                      <a:r>
                        <a:rPr lang="en-US" sz="1600" b="0" i="0" u="none" strike="noStrike" dirty="0">
                          <a:solidFill>
                            <a:srgbClr val="000000"/>
                          </a:solidFill>
                          <a:effectLst/>
                          <a:latin typeface="Meiryo UI" panose="020B0604030504040204" pitchFamily="50" charset="-128"/>
                          <a:ea typeface="Meiryo UI" panose="020B0604030504040204" pitchFamily="50" charset="-128"/>
                        </a:rPr>
                        <a:t>Q2</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医師の見解について、紙対応の場合の送付方法は？</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Meiryo UI" panose="020B0604030504040204" pitchFamily="50" charset="-128"/>
                          <a:ea typeface="Meiryo UI" panose="020B0604030504040204" pitchFamily="50" charset="-128"/>
                        </a:rPr>
                        <a:t>Answer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送付の対応として、考えられるのは</a:t>
                      </a:r>
                      <a:r>
                        <a:rPr lang="en-US" altLang="ja-JP" sz="1600" b="0" i="0" u="none" strike="noStrike">
                          <a:solidFill>
                            <a:srgbClr val="000000"/>
                          </a:solidFill>
                          <a:effectLst/>
                          <a:latin typeface="Meiryo UI" panose="020B0604030504040204" pitchFamily="50" charset="-128"/>
                          <a:ea typeface="Meiryo UI" panose="020B0604030504040204" pitchFamily="50" charset="-128"/>
                        </a:rPr>
                        <a:t>3</a:t>
                      </a:r>
                      <a:r>
                        <a:rPr lang="ja-JP" altLang="en-US" sz="1600" b="0" i="0" u="none" strike="noStrike">
                          <a:solidFill>
                            <a:srgbClr val="000000"/>
                          </a:solidFill>
                          <a:effectLst/>
                          <a:latin typeface="Meiryo UI" panose="020B0604030504040204" pitchFamily="50" charset="-128"/>
                          <a:ea typeface="Meiryo UI" panose="020B0604030504040204" pitchFamily="50" charset="-128"/>
                        </a:rPr>
                        <a:t>つある。</a:t>
                      </a:r>
                      <a:br>
                        <a:rPr lang="ja-JP" altLang="en-US" sz="1600" b="0" i="0" u="none" strike="noStrike">
                          <a:solidFill>
                            <a:srgbClr val="000000"/>
                          </a:solidFill>
                          <a:effectLst/>
                          <a:latin typeface="Meiryo UI" panose="020B0604030504040204" pitchFamily="50" charset="-128"/>
                          <a:ea typeface="Meiryo UI" panose="020B0604030504040204" pitchFamily="50" charset="-128"/>
                        </a:rPr>
                      </a:br>
                      <a:r>
                        <a:rPr lang="ja-JP" altLang="en-US" sz="1600" b="0" i="0" u="none" strike="noStrike">
                          <a:solidFill>
                            <a:srgbClr val="000000"/>
                          </a:solidFill>
                          <a:effectLst/>
                          <a:latin typeface="Meiryo UI" panose="020B0604030504040204" pitchFamily="50" charset="-128"/>
                          <a:ea typeface="Meiryo UI" panose="020B0604030504040204" pitchFamily="50" charset="-128"/>
                        </a:rPr>
                        <a:t>①</a:t>
                      </a:r>
                      <a:r>
                        <a:rPr lang="en-US" altLang="ja-JP" sz="1600" b="0" i="0" u="none" strike="noStrike">
                          <a:solidFill>
                            <a:srgbClr val="000000"/>
                          </a:solidFill>
                          <a:effectLst/>
                          <a:latin typeface="Meiryo UI" panose="020B0604030504040204" pitchFamily="50" charset="-128"/>
                          <a:ea typeface="Meiryo UI" panose="020B0604030504040204" pitchFamily="50" charset="-128"/>
                        </a:rPr>
                        <a:t>Ddworks</a:t>
                      </a:r>
                      <a:r>
                        <a:rPr lang="ja-JP" altLang="en-US" sz="1600" b="0" i="0" u="none" strike="noStrike">
                          <a:solidFill>
                            <a:srgbClr val="000000"/>
                          </a:solidFill>
                          <a:effectLst/>
                          <a:latin typeface="Meiryo UI" panose="020B0604030504040204" pitchFamily="50" charset="-128"/>
                          <a:ea typeface="Meiryo UI" panose="020B0604030504040204" pitchFamily="50" charset="-128"/>
                        </a:rPr>
                        <a:t>を利用しての提出</a:t>
                      </a:r>
                      <a:br>
                        <a:rPr lang="ja-JP" altLang="en-US" sz="1600" b="0" i="0" u="none" strike="noStrike">
                          <a:solidFill>
                            <a:srgbClr val="000000"/>
                          </a:solidFill>
                          <a:effectLst/>
                          <a:latin typeface="Meiryo UI" panose="020B0604030504040204" pitchFamily="50" charset="-128"/>
                          <a:ea typeface="Meiryo UI" panose="020B0604030504040204" pitchFamily="50" charset="-128"/>
                        </a:rPr>
                      </a:br>
                      <a:r>
                        <a:rPr lang="ja-JP" altLang="en-US" sz="1600" b="0" i="0" u="none" strike="noStrike">
                          <a:solidFill>
                            <a:srgbClr val="000000"/>
                          </a:solidFill>
                          <a:effectLst/>
                          <a:latin typeface="Meiryo UI" panose="020B0604030504040204" pitchFamily="50" charset="-128"/>
                          <a:ea typeface="Meiryo UI" panose="020B0604030504040204" pitchFamily="50" charset="-128"/>
                        </a:rPr>
                        <a:t>②治験事務局へのメールでの提出</a:t>
                      </a:r>
                      <a:br>
                        <a:rPr lang="ja-JP" altLang="en-US" sz="1600" b="0" i="0" u="none" strike="noStrike">
                          <a:solidFill>
                            <a:srgbClr val="000000"/>
                          </a:solidFill>
                          <a:effectLst/>
                          <a:latin typeface="Meiryo UI" panose="020B0604030504040204" pitchFamily="50" charset="-128"/>
                          <a:ea typeface="Meiryo UI" panose="020B0604030504040204" pitchFamily="50" charset="-128"/>
                        </a:rPr>
                      </a:br>
                      <a:r>
                        <a:rPr lang="ja-JP" altLang="en-US" sz="1600" b="0" i="0" u="none" strike="noStrike">
                          <a:solidFill>
                            <a:srgbClr val="000000"/>
                          </a:solidFill>
                          <a:effectLst/>
                          <a:latin typeface="Meiryo UI" panose="020B0604030504040204" pitchFamily="50" charset="-128"/>
                          <a:ea typeface="Meiryo UI" panose="020B0604030504040204" pitchFamily="50" charset="-128"/>
                        </a:rPr>
                        <a:t>③治験事務局への郵送</a:t>
                      </a:r>
                      <a:br>
                        <a:rPr lang="ja-JP" altLang="en-US" sz="1600" b="0" i="0" u="none" strike="noStrike">
                          <a:solidFill>
                            <a:srgbClr val="000000"/>
                          </a:solidFill>
                          <a:effectLst/>
                          <a:latin typeface="Meiryo UI" panose="020B0604030504040204" pitchFamily="50" charset="-128"/>
                          <a:ea typeface="Meiryo UI" panose="020B0604030504040204" pitchFamily="50" charset="-128"/>
                        </a:rPr>
                      </a:br>
                      <a:r>
                        <a:rPr lang="ja-JP" altLang="en-US" sz="1600" b="0" i="0" u="none" strike="noStrike">
                          <a:solidFill>
                            <a:srgbClr val="000000"/>
                          </a:solidFill>
                          <a:effectLst/>
                          <a:latin typeface="Meiryo UI" panose="020B0604030504040204" pitchFamily="50" charset="-128"/>
                          <a:ea typeface="Meiryo UI" panose="020B0604030504040204" pitchFamily="50" charset="-128"/>
                        </a:rPr>
                        <a:t>上記、</a:t>
                      </a:r>
                      <a:r>
                        <a:rPr lang="en-US" altLang="ja-JP" sz="1600" b="0" i="0" u="none" strike="noStrike">
                          <a:solidFill>
                            <a:srgbClr val="000000"/>
                          </a:solidFill>
                          <a:effectLst/>
                          <a:latin typeface="Meiryo UI" panose="020B0604030504040204" pitchFamily="50" charset="-128"/>
                          <a:ea typeface="Meiryo UI" panose="020B0604030504040204" pitchFamily="50" charset="-128"/>
                        </a:rPr>
                        <a:t>3</a:t>
                      </a:r>
                      <a:r>
                        <a:rPr lang="ja-JP" altLang="en-US" sz="1600" b="0" i="0" u="none" strike="noStrike">
                          <a:solidFill>
                            <a:srgbClr val="000000"/>
                          </a:solidFill>
                          <a:effectLst/>
                          <a:latin typeface="Meiryo UI" panose="020B0604030504040204" pitchFamily="50" charset="-128"/>
                          <a:ea typeface="Meiryo UI" panose="020B0604030504040204" pitchFamily="50" charset="-128"/>
                        </a:rPr>
                        <a:t>つのいずれでも問題ない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945626844"/>
                  </a:ext>
                </a:extLst>
              </a:tr>
              <a:tr h="735580">
                <a:tc>
                  <a:txBody>
                    <a:bodyPr/>
                    <a:lstStyle/>
                    <a:p>
                      <a:pPr algn="ctr" fontAlgn="ctr"/>
                      <a:r>
                        <a:rPr lang="en-US" sz="1600" b="0" i="0" u="none" strike="noStrike">
                          <a:solidFill>
                            <a:srgbClr val="000000"/>
                          </a:solidFill>
                          <a:effectLst/>
                          <a:latin typeface="Meiryo UI" panose="020B0604030504040204" pitchFamily="50" charset="-128"/>
                          <a:ea typeface="Meiryo UI" panose="020B0604030504040204" pitchFamily="50" charset="-128"/>
                        </a:rPr>
                        <a:t>Q3</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今後、各種資料が電磁での提出となるが、</a:t>
                      </a: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CRC</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確認用の資料は送付必要か。</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a:solidFill>
                            <a:srgbClr val="000000"/>
                          </a:solidFill>
                          <a:effectLst/>
                          <a:latin typeface="Meiryo UI" panose="020B0604030504040204" pitchFamily="50" charset="-128"/>
                          <a:ea typeface="Meiryo UI" panose="020B0604030504040204" pitchFamily="50" charset="-128"/>
                        </a:rPr>
                        <a:t>Answer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ja-JP" altLang="en-US" sz="1600" b="0" i="0" u="none" strike="noStrike">
                          <a:solidFill>
                            <a:srgbClr val="000000"/>
                          </a:solidFill>
                          <a:effectLst/>
                          <a:latin typeface="Meiryo UI" panose="020B0604030504040204" pitchFamily="50" charset="-128"/>
                          <a:ea typeface="Meiryo UI" panose="020B0604030504040204" pitchFamily="50" charset="-128"/>
                        </a:rPr>
                        <a:t>電磁での対応となっているため、こちらで印刷も可能であるが、製本版などのご提供ある場合には、ご対応をお願いしたい。</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2012216734"/>
                  </a:ext>
                </a:extLst>
              </a:tr>
              <a:tr h="977414">
                <a:tc>
                  <a:txBody>
                    <a:bodyPr/>
                    <a:lstStyle/>
                    <a:p>
                      <a:pPr algn="ctr" fontAlgn="ctr"/>
                      <a:r>
                        <a:rPr lang="en-US" sz="1600" b="0" i="0" u="none" strike="noStrike" dirty="0">
                          <a:solidFill>
                            <a:srgbClr val="000000"/>
                          </a:solidFill>
                          <a:effectLst/>
                          <a:latin typeface="Meiryo UI" panose="020B0604030504040204" pitchFamily="50" charset="-128"/>
                          <a:ea typeface="Meiryo UI" panose="020B0604030504040204" pitchFamily="50" charset="-128"/>
                        </a:rPr>
                        <a:t>Q4</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書式</a:t>
                      </a: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12</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についても提出は</a:t>
                      </a:r>
                      <a:r>
                        <a:rPr lang="en-US" altLang="ja-JP" sz="1600" b="0" i="0" u="none" strike="noStrike" dirty="0" err="1">
                          <a:solidFill>
                            <a:srgbClr val="000000"/>
                          </a:solidFill>
                          <a:effectLst/>
                          <a:latin typeface="Meiryo UI" panose="020B0604030504040204" pitchFamily="50" charset="-128"/>
                          <a:ea typeface="Meiryo UI" panose="020B0604030504040204" pitchFamily="50" charset="-128"/>
                        </a:rPr>
                        <a:t>DDworks</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での依頼者への提出となるか。</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ctr" fontAlgn="ctr"/>
                      <a:r>
                        <a:rPr lang="en-US" sz="1600" b="0" i="0" u="none" strike="noStrike" dirty="0">
                          <a:solidFill>
                            <a:srgbClr val="000000"/>
                          </a:solidFill>
                          <a:effectLst/>
                          <a:latin typeface="Meiryo UI" panose="020B0604030504040204" pitchFamily="50" charset="-128"/>
                          <a:ea typeface="Meiryo UI" panose="020B0604030504040204" pitchFamily="50" charset="-128"/>
                        </a:rPr>
                        <a:t>Answer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tc>
                  <a:txBody>
                    <a:bodyPr/>
                    <a:lstStyle/>
                    <a:p>
                      <a:pPr algn="l" fontAlgn="ctr"/>
                      <a:r>
                        <a:rPr lang="en-US" altLang="ja-JP" sz="1600" b="0" i="0" u="none" strike="noStrike">
                          <a:solidFill>
                            <a:srgbClr val="000000"/>
                          </a:solidFill>
                          <a:effectLst/>
                          <a:latin typeface="Meiryo UI" panose="020B0604030504040204" pitchFamily="50" charset="-128"/>
                          <a:ea typeface="Meiryo UI" panose="020B0604030504040204" pitchFamily="50" charset="-128"/>
                        </a:rPr>
                        <a:t>PRT</a:t>
                      </a:r>
                      <a:r>
                        <a:rPr lang="ja-JP" altLang="en-US" sz="1600" b="0" i="0" u="none" strike="noStrike">
                          <a:solidFill>
                            <a:srgbClr val="000000"/>
                          </a:solidFill>
                          <a:effectLst/>
                          <a:latin typeface="Meiryo UI" panose="020B0604030504040204" pitchFamily="50" charset="-128"/>
                          <a:ea typeface="Meiryo UI" panose="020B0604030504040204" pitchFamily="50" charset="-128"/>
                        </a:rPr>
                        <a:t>にて</a:t>
                      </a:r>
                      <a:r>
                        <a:rPr lang="en-US" altLang="ja-JP" sz="1600" b="0" i="0" u="none" strike="noStrike">
                          <a:solidFill>
                            <a:srgbClr val="000000"/>
                          </a:solidFill>
                          <a:effectLst/>
                          <a:latin typeface="Meiryo UI" panose="020B0604030504040204" pitchFamily="50" charset="-128"/>
                          <a:ea typeface="Meiryo UI" panose="020B0604030504040204" pitchFamily="50" charset="-128"/>
                        </a:rPr>
                        <a:t>EDC</a:t>
                      </a:r>
                      <a:r>
                        <a:rPr lang="ja-JP" altLang="en-US" sz="1600" b="0" i="0" u="none" strike="noStrike">
                          <a:solidFill>
                            <a:srgbClr val="000000"/>
                          </a:solidFill>
                          <a:effectLst/>
                          <a:latin typeface="Meiryo UI" panose="020B0604030504040204" pitchFamily="50" charset="-128"/>
                          <a:ea typeface="Meiryo UI" panose="020B0604030504040204" pitchFamily="50" charset="-128"/>
                        </a:rPr>
                        <a:t>での</a:t>
                      </a:r>
                      <a:r>
                        <a:rPr lang="en-US" altLang="ja-JP" sz="1600" b="0" i="0" u="none" strike="noStrike">
                          <a:solidFill>
                            <a:srgbClr val="000000"/>
                          </a:solidFill>
                          <a:effectLst/>
                          <a:latin typeface="Meiryo UI" panose="020B0604030504040204" pitchFamily="50" charset="-128"/>
                          <a:ea typeface="Meiryo UI" panose="020B0604030504040204" pitchFamily="50" charset="-128"/>
                        </a:rPr>
                        <a:t>SAE</a:t>
                      </a:r>
                      <a:r>
                        <a:rPr lang="ja-JP" altLang="en-US" sz="1600" b="0" i="0" u="none" strike="noStrike">
                          <a:solidFill>
                            <a:srgbClr val="000000"/>
                          </a:solidFill>
                          <a:effectLst/>
                          <a:latin typeface="Meiryo UI" panose="020B0604030504040204" pitchFamily="50" charset="-128"/>
                          <a:ea typeface="Meiryo UI" panose="020B0604030504040204" pitchFamily="50" charset="-128"/>
                        </a:rPr>
                        <a:t>提出の際には、</a:t>
                      </a:r>
                      <a:r>
                        <a:rPr lang="en-US" altLang="ja-JP" sz="1600" b="0" i="0" u="none" strike="noStrike">
                          <a:solidFill>
                            <a:srgbClr val="000000"/>
                          </a:solidFill>
                          <a:effectLst/>
                          <a:latin typeface="Meiryo UI" panose="020B0604030504040204" pitchFamily="50" charset="-128"/>
                          <a:ea typeface="Meiryo UI" panose="020B0604030504040204" pitchFamily="50" charset="-128"/>
                        </a:rPr>
                        <a:t>IRB</a:t>
                      </a:r>
                      <a:r>
                        <a:rPr lang="ja-JP" altLang="en-US" sz="1600" b="0" i="0" u="none" strike="noStrike">
                          <a:solidFill>
                            <a:srgbClr val="000000"/>
                          </a:solidFill>
                          <a:effectLst/>
                          <a:latin typeface="Meiryo UI" panose="020B0604030504040204" pitchFamily="50" charset="-128"/>
                          <a:ea typeface="Meiryo UI" panose="020B0604030504040204" pitchFamily="50" charset="-128"/>
                        </a:rPr>
                        <a:t>資料提出時に、</a:t>
                      </a:r>
                      <a:r>
                        <a:rPr lang="en-US" altLang="ja-JP" sz="1600" b="0" i="0" u="none" strike="noStrike">
                          <a:solidFill>
                            <a:srgbClr val="000000"/>
                          </a:solidFill>
                          <a:effectLst/>
                          <a:latin typeface="Meiryo UI" panose="020B0604030504040204" pitchFamily="50" charset="-128"/>
                          <a:ea typeface="Meiryo UI" panose="020B0604030504040204" pitchFamily="50" charset="-128"/>
                        </a:rPr>
                        <a:t>Ddworks</a:t>
                      </a:r>
                      <a:r>
                        <a:rPr lang="ja-JP" altLang="en-US" sz="1600" b="0" i="0" u="none" strike="noStrike">
                          <a:solidFill>
                            <a:srgbClr val="000000"/>
                          </a:solidFill>
                          <a:effectLst/>
                          <a:latin typeface="Meiryo UI" panose="020B0604030504040204" pitchFamily="50" charset="-128"/>
                          <a:ea typeface="Meiryo UI" panose="020B0604030504040204" pitchFamily="50" charset="-128"/>
                        </a:rPr>
                        <a:t>にて依頼者様への提出となる。</a:t>
                      </a:r>
                      <a:r>
                        <a:rPr lang="en-US" altLang="ja-JP" sz="1600" b="0" i="0" u="none" strike="noStrike">
                          <a:solidFill>
                            <a:srgbClr val="000000"/>
                          </a:solidFill>
                          <a:effectLst/>
                          <a:latin typeface="Meiryo UI" panose="020B0604030504040204" pitchFamily="50" charset="-128"/>
                          <a:ea typeface="Meiryo UI" panose="020B0604030504040204" pitchFamily="50" charset="-128"/>
                        </a:rPr>
                        <a:t>PRT</a:t>
                      </a:r>
                      <a:r>
                        <a:rPr lang="ja-JP" altLang="en-US" sz="1600" b="0" i="0" u="none" strike="noStrike">
                          <a:solidFill>
                            <a:srgbClr val="000000"/>
                          </a:solidFill>
                          <a:effectLst/>
                          <a:latin typeface="Meiryo UI" panose="020B0604030504040204" pitchFamily="50" charset="-128"/>
                          <a:ea typeface="Meiryo UI" panose="020B0604030504040204" pitchFamily="50" charset="-128"/>
                        </a:rPr>
                        <a:t>にて</a:t>
                      </a:r>
                      <a:r>
                        <a:rPr lang="en-US" altLang="ja-JP" sz="1600" b="0" i="0" u="none" strike="noStrike">
                          <a:solidFill>
                            <a:srgbClr val="000000"/>
                          </a:solidFill>
                          <a:effectLst/>
                          <a:latin typeface="Meiryo UI" panose="020B0604030504040204" pitchFamily="50" charset="-128"/>
                          <a:ea typeface="Meiryo UI" panose="020B0604030504040204" pitchFamily="50" charset="-128"/>
                        </a:rPr>
                        <a:t>SAE</a:t>
                      </a:r>
                      <a:r>
                        <a:rPr lang="ja-JP" altLang="en-US" sz="1600" b="0" i="0" u="none" strike="noStrike">
                          <a:solidFill>
                            <a:srgbClr val="000000"/>
                          </a:solidFill>
                          <a:effectLst/>
                          <a:latin typeface="Meiryo UI" panose="020B0604030504040204" pitchFamily="50" charset="-128"/>
                          <a:ea typeface="Meiryo UI" panose="020B0604030504040204" pitchFamily="50" charset="-128"/>
                        </a:rPr>
                        <a:t>報が書式</a:t>
                      </a:r>
                      <a:r>
                        <a:rPr lang="en-US" altLang="ja-JP" sz="1600" b="0" i="0" u="none" strike="noStrike">
                          <a:solidFill>
                            <a:srgbClr val="000000"/>
                          </a:solidFill>
                          <a:effectLst/>
                          <a:latin typeface="Meiryo UI" panose="020B0604030504040204" pitchFamily="50" charset="-128"/>
                          <a:ea typeface="Meiryo UI" panose="020B0604030504040204" pitchFamily="50" charset="-128"/>
                        </a:rPr>
                        <a:t>12</a:t>
                      </a:r>
                      <a:r>
                        <a:rPr lang="ja-JP" altLang="en-US" sz="1600" b="0" i="0" u="none" strike="noStrike">
                          <a:solidFill>
                            <a:srgbClr val="000000"/>
                          </a:solidFill>
                          <a:effectLst/>
                          <a:latin typeface="Meiryo UI" panose="020B0604030504040204" pitchFamily="50" charset="-128"/>
                          <a:ea typeface="Meiryo UI" panose="020B0604030504040204" pitchFamily="50" charset="-128"/>
                        </a:rPr>
                        <a:t>での提出の場合には、原則、メールでの対応となります。</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noFill/>
                  </a:tcPr>
                </a:tc>
                <a:extLst>
                  <a:ext uri="{0D108BD9-81ED-4DB2-BD59-A6C34878D82A}">
                    <a16:rowId xmlns:a16="http://schemas.microsoft.com/office/drawing/2014/main" val="4160775800"/>
                  </a:ext>
                </a:extLst>
              </a:tr>
              <a:tr h="2428421">
                <a:tc>
                  <a:txBody>
                    <a:bodyPr/>
                    <a:lstStyle/>
                    <a:p>
                      <a:pPr algn="ctr" fontAlgn="ctr"/>
                      <a:r>
                        <a:rPr lang="en-US" sz="1600" b="0" i="0" u="none" strike="noStrike">
                          <a:solidFill>
                            <a:srgbClr val="000000"/>
                          </a:solidFill>
                          <a:effectLst/>
                          <a:latin typeface="Meiryo UI" panose="020B0604030504040204" pitchFamily="50" charset="-128"/>
                          <a:ea typeface="Meiryo UI" panose="020B0604030504040204" pitchFamily="50" charset="-128"/>
                        </a:rPr>
                        <a:t>Q5</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IRB</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の初回審議資料について、</a:t>
                      </a:r>
                      <a:r>
                        <a:rPr lang="en-US" altLang="ja-JP" sz="1600" b="0" i="0" u="none" strike="noStrike" dirty="0" err="1">
                          <a:solidFill>
                            <a:srgbClr val="000000"/>
                          </a:solidFill>
                          <a:effectLst/>
                          <a:latin typeface="Meiryo UI" panose="020B0604030504040204" pitchFamily="50" charset="-128"/>
                          <a:ea typeface="Meiryo UI" panose="020B0604030504040204" pitchFamily="50" charset="-128"/>
                        </a:rPr>
                        <a:t>Ddworks</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を利用しての提出のみでよいか。</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ctr" fontAlgn="ctr"/>
                      <a:r>
                        <a:rPr lang="en-US" sz="1600" b="0" i="0" u="none" strike="noStrike" dirty="0">
                          <a:solidFill>
                            <a:srgbClr val="000000"/>
                          </a:solidFill>
                          <a:effectLst/>
                          <a:latin typeface="Meiryo UI" panose="020B0604030504040204" pitchFamily="50" charset="-128"/>
                          <a:ea typeface="Meiryo UI" panose="020B0604030504040204" pitchFamily="50" charset="-128"/>
                        </a:rPr>
                        <a:t>Answer</a:t>
                      </a: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tc>
                  <a:txBody>
                    <a:bodyPr/>
                    <a:lstStyle/>
                    <a:p>
                      <a:pPr algn="l" fontAlgn="ct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電磁での対応となっておりますが、</a:t>
                      </a: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IRB</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の初回審議の際には、次の通り、電磁での提出に加えて、紙の資料の郵送をお願いします。</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初回審議資料　：　全</a:t>
                      </a: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22</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部</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申請資料書類一式をファイリングしたものを送付ください。</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ファイルの一番最初のページに治験依頼書（書式</a:t>
                      </a:r>
                      <a:r>
                        <a:rPr lang="en-US" altLang="ja-JP" sz="1600" b="0" i="0" u="none" strike="noStrike" dirty="0">
                          <a:solidFill>
                            <a:srgbClr val="000000"/>
                          </a:solidFill>
                          <a:effectLst/>
                          <a:latin typeface="Meiryo UI" panose="020B0604030504040204" pitchFamily="50" charset="-128"/>
                          <a:ea typeface="Meiryo UI" panose="020B0604030504040204" pitchFamily="50" charset="-128"/>
                        </a:rPr>
                        <a:t>3</a:t>
                      </a: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）の写し、または目次を添付下さい。</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r>
                        <a:rPr lang="ja-JP" altLang="en-US" sz="1600" b="0" i="0" u="none" strike="noStrike" dirty="0">
                          <a:solidFill>
                            <a:srgbClr val="000000"/>
                          </a:solidFill>
                          <a:effectLst/>
                          <a:latin typeface="Meiryo UI" panose="020B0604030504040204" pitchFamily="50" charset="-128"/>
                          <a:ea typeface="Meiryo UI" panose="020B0604030504040204" pitchFamily="50" charset="-128"/>
                        </a:rPr>
                        <a:t>書類の順については、当施設に規定はありません。</a:t>
                      </a:r>
                      <a:br>
                        <a:rPr lang="ja-JP" altLang="en-US" sz="1600" b="0" i="0" u="none" strike="noStrike" dirty="0">
                          <a:solidFill>
                            <a:srgbClr val="000000"/>
                          </a:solidFill>
                          <a:effectLst/>
                          <a:latin typeface="Meiryo UI" panose="020B0604030504040204" pitchFamily="50" charset="-128"/>
                          <a:ea typeface="Meiryo UI" panose="020B0604030504040204" pitchFamily="50" charset="-128"/>
                        </a:rPr>
                      </a:br>
                      <a:endParaRPr lang="ja-JP" altLang="en-US" sz="1600" b="0" i="0" u="none" strike="noStrike" dirty="0">
                        <a:solidFill>
                          <a:srgbClr val="000000"/>
                        </a:solidFill>
                        <a:effectLst/>
                        <a:latin typeface="Meiryo UI" panose="020B0604030504040204" pitchFamily="50" charset="-128"/>
                        <a:ea typeface="Meiryo UI" panose="020B0604030504040204" pitchFamily="50" charset="-128"/>
                      </a:endParaRPr>
                    </a:p>
                  </a:txBody>
                  <a:tcPr marL="6350" marR="6350" marT="6350"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CE4D6"/>
                    </a:solidFill>
                  </a:tcPr>
                </a:tc>
                <a:extLst>
                  <a:ext uri="{0D108BD9-81ED-4DB2-BD59-A6C34878D82A}">
                    <a16:rowId xmlns:a16="http://schemas.microsoft.com/office/drawing/2014/main" val="954022626"/>
                  </a:ext>
                </a:extLst>
              </a:tr>
            </a:tbl>
          </a:graphicData>
        </a:graphic>
      </p:graphicFrame>
    </p:spTree>
    <p:extLst>
      <p:ext uri="{BB962C8B-B14F-4D97-AF65-F5344CB8AC3E}">
        <p14:creationId xmlns:p14="http://schemas.microsoft.com/office/powerpoint/2010/main" val="2892674306"/>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6_F_Tool_2_JA_G">
  <a:themeElements>
    <a:clrScheme name="コーポレートカラー_v2">
      <a:dk1>
        <a:srgbClr val="000000"/>
      </a:dk1>
      <a:lt1>
        <a:srgbClr val="FFFFFF"/>
      </a:lt1>
      <a:dk2>
        <a:srgbClr val="000000"/>
      </a:dk2>
      <a:lt2>
        <a:srgbClr val="EEEEEE"/>
      </a:lt2>
      <a:accent1>
        <a:srgbClr val="87867E"/>
      </a:accent1>
      <a:accent2>
        <a:srgbClr val="A30B1A"/>
      </a:accent2>
      <a:accent3>
        <a:srgbClr val="B1B1AC"/>
      </a:accent3>
      <a:accent4>
        <a:srgbClr val="DAD9D6"/>
      </a:accent4>
      <a:accent5>
        <a:srgbClr val="706F67"/>
      </a:accent5>
      <a:accent6>
        <a:srgbClr val="C6C6C0"/>
      </a:accent6>
      <a:hlink>
        <a:srgbClr val="105D9C"/>
      </a:hlink>
      <a:folHlink>
        <a:srgbClr val="4B4595"/>
      </a:folHlink>
    </a:clrScheme>
    <a:fontScheme name="F_Tool_2_JA_R">
      <a:majorFont>
        <a:latin typeface="Arial"/>
        <a:ea typeface="ＭＳ Ｐゴシック"/>
        <a:cs typeface=""/>
      </a:majorFont>
      <a:minorFont>
        <a:latin typeface="Arial"/>
        <a:ea typeface="ＭＳ Ｐゴシック"/>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gray">
        <a:solidFill>
          <a:srgbClr val="FFFF66"/>
        </a:solidFill>
        <a:ln w="9525" cap="flat" cmpd="sng" algn="ctr">
          <a:noFill/>
          <a:prstDash val="solid"/>
          <a:round/>
          <a:headEnd type="none" w="med" len="med"/>
          <a:tailEnd type="none" w="med" len="med"/>
        </a:ln>
        <a:effectLst/>
      </a:spPr>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defPPr marL="0" marR="0" indent="0" defTabSz="914400" rtl="0" eaLnBrk="1" fontAlgn="ctr" latinLnBrk="0" hangingPunct="1">
          <a:lnSpc>
            <a:spcPct val="100000"/>
          </a:lnSpc>
          <a:spcBef>
            <a:spcPct val="0"/>
          </a:spcBef>
          <a:spcAft>
            <a:spcPct val="0"/>
          </a:spcAft>
          <a:buClrTx/>
          <a:buSzTx/>
          <a:buFontTx/>
          <a:buNone/>
          <a:tabLst/>
          <a:defRPr sz="2000" dirty="0" smtClean="0">
            <a:latin typeface="メイリオ" panose="020B0604030504040204" pitchFamily="50" charset="-128"/>
            <a:ea typeface="メイリオ" panose="020B0604030504040204" pitchFamily="50" charset="-128"/>
            <a:cs typeface="メイリオ" panose="020B0604030504040204" pitchFamily="50" charset="-128"/>
          </a:defRPr>
        </a:defPPr>
      </a:lstStyle>
    </a:spDef>
    <a:lnDef>
      <a:spPr bwMode="auto">
        <a:xfrm>
          <a:off x="0" y="0"/>
          <a:ext cx="1" cy="1"/>
        </a:xfrm>
        <a:custGeom>
          <a:avLst/>
          <a:gdLst/>
          <a:ahLst/>
          <a:cxnLst/>
          <a:rect l="0" t="0" r="0" b="0"/>
          <a:pathLst/>
        </a:custGeom>
        <a:gradFill rotWithShape="0">
          <a:gsLst>
            <a:gs pos="0">
              <a:srgbClr val="FFFFFF"/>
            </a:gs>
            <a:gs pos="100000">
              <a:srgbClr val="CACAC7"/>
            </a:gs>
          </a:gsLst>
          <a:lin ang="5400000" scaled="1"/>
        </a:gradFill>
        <a:ln w="9525" cap="flat" cmpd="sng" algn="ctr">
          <a:solidFill>
            <a:srgbClr val="57564F"/>
          </a:solidFill>
          <a:prstDash val="solid"/>
          <a:round/>
          <a:headEnd type="none" w="med" len="med"/>
          <a:tailEnd type="none" w="med" len="med"/>
        </a:ln>
        <a:effectLst/>
        <a:extLst>
          <a:ext uri="{AF507438-7753-43E0-B8FC-AC1667EBCBE1}">
            <a14:hiddenEffects xmlns:a14="http://schemas.microsoft.com/office/drawing/2010/main">
              <a:effectLst>
                <a:outerShdw dist="53882" dir="2700000" algn="ctr" rotWithShape="0">
                  <a:schemeClr val="bg2">
                    <a:alpha val="50000"/>
                  </a:schemeClr>
                </a:outerShdw>
              </a:effectLst>
            </a14:hiddenEffects>
          </a:ext>
        </a:extLst>
      </a:spPr>
      <a:bodyPr vert="horz" wrap="none" lIns="91440" tIns="45720" rIns="91440" bIns="45720" numCol="1" anchor="ctr" anchorCtr="0" compatLnSpc="1">
        <a:prstTxWarp prst="textNoShape">
          <a:avLst/>
        </a:prstTxWarp>
      </a:bodyPr>
      <a:lstStyle>
        <a:defPPr marL="0" marR="0" indent="0" algn="ctr" defTabSz="914400" rtl="0" eaLnBrk="1" fontAlgn="ctr" latinLnBrk="0" hangingPunct="1">
          <a:lnSpc>
            <a:spcPct val="100000"/>
          </a:lnSpc>
          <a:spcBef>
            <a:spcPct val="0"/>
          </a:spcBef>
          <a:spcAft>
            <a:spcPct val="0"/>
          </a:spcAft>
          <a:buClrTx/>
          <a:buSzTx/>
          <a:buFontTx/>
          <a:buNone/>
          <a:tabLst/>
          <a:defRPr kumimoji="1" lang="ja-JP" altLang="en-US" sz="1800" b="0" i="0" u="none" strike="noStrike" cap="none" normalizeH="0" baseline="0" smtClean="0">
            <a:ln>
              <a:noFill/>
            </a:ln>
            <a:solidFill>
              <a:srgbClr val="000000"/>
            </a:solidFill>
            <a:effectLst/>
            <a:latin typeface="ＭＳ Ｐゴシック" pitchFamily="50" charset="-128"/>
            <a:ea typeface="ＭＳ Ｐゴシック" pitchFamily="50" charset="-128"/>
          </a:defRPr>
        </a:defPPr>
      </a:lstStyle>
    </a:lnDef>
    <a:txDef>
      <a:spPr>
        <a:noFill/>
      </a:spPr>
      <a:bodyPr wrap="square" rtlCol="0">
        <a:spAutoFit/>
      </a:bodyPr>
      <a:lstStyle>
        <a:defPPr>
          <a:defRPr kumimoji="1" dirty="0" smtClean="0">
            <a:latin typeface="+mj-lt"/>
          </a:defRPr>
        </a:defPPr>
      </a:lstStyle>
    </a:txDef>
  </a:objectDefaults>
  <a:extraClrSchemeLst>
    <a:extraClrScheme>
      <a:clrScheme name="F_Tool_2_JA_R 1">
        <a:dk1>
          <a:srgbClr val="000000"/>
        </a:dk1>
        <a:lt1>
          <a:srgbClr val="FFFFFF"/>
        </a:lt1>
        <a:dk2>
          <a:srgbClr val="000000"/>
        </a:dk2>
        <a:lt2>
          <a:srgbClr val="B1B1AC"/>
        </a:lt2>
        <a:accent1>
          <a:srgbClr val="F8C6C5"/>
        </a:accent1>
        <a:accent2>
          <a:srgbClr val="B22B30"/>
        </a:accent2>
        <a:accent3>
          <a:srgbClr val="FFFFFF"/>
        </a:accent3>
        <a:accent4>
          <a:srgbClr val="000000"/>
        </a:accent4>
        <a:accent5>
          <a:srgbClr val="FBDFDF"/>
        </a:accent5>
        <a:accent6>
          <a:srgbClr val="A1262A"/>
        </a:accent6>
        <a:hlink>
          <a:srgbClr val="105D9C"/>
        </a:hlink>
        <a:folHlink>
          <a:srgbClr val="4B4595"/>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317</TotalTime>
  <Words>878</Words>
  <Application>Microsoft Office PowerPoint</Application>
  <PresentationFormat>ワイド画面</PresentationFormat>
  <Paragraphs>79</Paragraphs>
  <Slides>7</Slides>
  <Notes>6</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7</vt:i4>
      </vt:variant>
    </vt:vector>
  </HeadingPairs>
  <TitlesOfParts>
    <vt:vector size="14" baseType="lpstr">
      <vt:lpstr>Meiryo UI</vt:lpstr>
      <vt:lpstr>游ゴシック</vt:lpstr>
      <vt:lpstr>Arial</vt:lpstr>
      <vt:lpstr>Calibri</vt:lpstr>
      <vt:lpstr>Wingdings</vt:lpstr>
      <vt:lpstr>Office ​​テーマ</vt:lpstr>
      <vt:lpstr>6_F_Tool_2_JA_G</vt:lpstr>
      <vt:lpstr>NHO姫路医療センター臨床研究推進室からDDworks使用に関するルールのお願い</vt:lpstr>
      <vt:lpstr>システムの使用について</vt:lpstr>
      <vt:lpstr>システムの使用について</vt:lpstr>
      <vt:lpstr>システムの使用について</vt:lpstr>
      <vt:lpstr>システムの使用について</vt:lpstr>
      <vt:lpstr>依頼者様のメリット（システムのご利用にあたって）</vt:lpstr>
      <vt:lpstr>PowerPoint プレゼンテーション</vt:lpstr>
    </vt:vector>
  </TitlesOfParts>
  <Company>独立行政法人国立病院機構</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NHO姫路医療センター臨床研究推進室からDDworks使用に関するルールのお願い</dc:title>
  <dc:creator>松本　信彦／Matsumoto,Nobuhiko</dc:creator>
  <cp:lastModifiedBy>松本　信彦／Matsumoto,Nobuhiko</cp:lastModifiedBy>
  <cp:revision>5</cp:revision>
  <dcterms:created xsi:type="dcterms:W3CDTF">2024-09-25T00:27:58Z</dcterms:created>
  <dcterms:modified xsi:type="dcterms:W3CDTF">2024-10-10T08:57:55Z</dcterms:modified>
</cp:coreProperties>
</file>