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0" r:id="rId5"/>
  </p:sldMasterIdLst>
  <p:notesMasterIdLst>
    <p:notesMasterId r:id="rId55"/>
  </p:notesMasterIdLst>
  <p:sldIdLst>
    <p:sldId id="823" r:id="rId6"/>
    <p:sldId id="824" r:id="rId7"/>
    <p:sldId id="825" r:id="rId8"/>
    <p:sldId id="826" r:id="rId9"/>
    <p:sldId id="832" r:id="rId10"/>
    <p:sldId id="841" r:id="rId11"/>
    <p:sldId id="818" r:id="rId12"/>
    <p:sldId id="819" r:id="rId13"/>
    <p:sldId id="257" r:id="rId14"/>
    <p:sldId id="258" r:id="rId15"/>
    <p:sldId id="336" r:id="rId16"/>
    <p:sldId id="335" r:id="rId17"/>
    <p:sldId id="348" r:id="rId18"/>
    <p:sldId id="349" r:id="rId19"/>
    <p:sldId id="350" r:id="rId20"/>
    <p:sldId id="351" r:id="rId21"/>
    <p:sldId id="360" r:id="rId22"/>
    <p:sldId id="359" r:id="rId23"/>
    <p:sldId id="358" r:id="rId24"/>
    <p:sldId id="353" r:id="rId25"/>
    <p:sldId id="314" r:id="rId26"/>
    <p:sldId id="347" r:id="rId27"/>
    <p:sldId id="260" r:id="rId28"/>
    <p:sldId id="261" r:id="rId29"/>
    <p:sldId id="262" r:id="rId30"/>
    <p:sldId id="265" r:id="rId31"/>
    <p:sldId id="266" r:id="rId32"/>
    <p:sldId id="268" r:id="rId33"/>
    <p:sldId id="267" r:id="rId34"/>
    <p:sldId id="270" r:id="rId35"/>
    <p:sldId id="339" r:id="rId36"/>
    <p:sldId id="405" r:id="rId37"/>
    <p:sldId id="406" r:id="rId38"/>
    <p:sldId id="407" r:id="rId39"/>
    <p:sldId id="408" r:id="rId40"/>
    <p:sldId id="361" r:id="rId41"/>
    <p:sldId id="340" r:id="rId42"/>
    <p:sldId id="341" r:id="rId43"/>
    <p:sldId id="342" r:id="rId44"/>
    <p:sldId id="343" r:id="rId45"/>
    <p:sldId id="344" r:id="rId46"/>
    <p:sldId id="345" r:id="rId47"/>
    <p:sldId id="346" r:id="rId48"/>
    <p:sldId id="362" r:id="rId49"/>
    <p:sldId id="363" r:id="rId50"/>
    <p:sldId id="820" r:id="rId51"/>
    <p:sldId id="420" r:id="rId52"/>
    <p:sldId id="421" r:id="rId53"/>
    <p:sldId id="833" r:id="rId5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5535" autoAdjust="0"/>
  </p:normalViewPr>
  <p:slideViewPr>
    <p:cSldViewPr snapToGrid="0">
      <p:cViewPr varScale="1">
        <p:scale>
          <a:sx n="113" d="100"/>
          <a:sy n="113" d="100"/>
        </p:scale>
        <p:origin x="6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4263C2A-1F50-4AF2-854D-A4AB163AA5C3}" type="datetimeFigureOut">
              <a:rPr kumimoji="1" lang="ja-JP" altLang="en-US" smtClean="0"/>
              <a:t>2024/9/25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24023B6-149A-48DE-BC37-7636C5FB66DB}" type="slidenum">
              <a:rPr kumimoji="1" lang="ja-JP" altLang="en-US" smtClean="0"/>
              <a:t>‹#›</a:t>
            </a:fld>
            <a:endParaRPr kumimoji="1" lang="ja-JP" altLang="en-US"/>
          </a:p>
        </p:txBody>
      </p:sp>
    </p:spTree>
    <p:extLst>
      <p:ext uri="{BB962C8B-B14F-4D97-AF65-F5344CB8AC3E}">
        <p14:creationId xmlns:p14="http://schemas.microsoft.com/office/powerpoint/2010/main" val="34656203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endParaRPr lang="en-US" altLang="ja-JP" dirty="0"/>
          </a:p>
        </p:txBody>
      </p:sp>
      <p:sp>
        <p:nvSpPr>
          <p:cNvPr id="5" name="フッター プレースホルダー 4"/>
          <p:cNvSpPr>
            <a:spLocks noGrp="1"/>
          </p:cNvSpPr>
          <p:nvPr>
            <p:ph type="ftr" sz="quarter" idx="11"/>
          </p:nvPr>
        </p:nvSpPr>
        <p:spPr/>
        <p:txBody>
          <a:bodyPr/>
          <a:lstStyle/>
          <a:p>
            <a:r>
              <a:rPr lang="en-US" altLang="ja-JP"/>
              <a:t>Copyright 2018 FUJITSU LIMITED</a:t>
            </a:r>
            <a:endParaRPr lang="en-US" altLang="ja-JP" dirty="0"/>
          </a:p>
        </p:txBody>
      </p:sp>
      <p:sp>
        <p:nvSpPr>
          <p:cNvPr id="6" name="スライド番号プレースホルダー 5"/>
          <p:cNvSpPr>
            <a:spLocks noGrp="1"/>
          </p:cNvSpPr>
          <p:nvPr>
            <p:ph type="sldNum" sz="quarter" idx="12"/>
          </p:nvPr>
        </p:nvSpPr>
        <p:spPr/>
        <p:txBody>
          <a:bodyPr/>
          <a:lstStyle/>
          <a:p>
            <a:fld id="{6F185F4D-72DB-4AF5-A4E4-EA7A450ABCBC}" type="slidenum">
              <a:rPr lang="en-US" altLang="ja-JP" smtClean="0"/>
              <a:pPr/>
              <a:t>1</a:t>
            </a:fld>
            <a:endParaRPr lang="en-US" altLang="ja-JP" dirty="0"/>
          </a:p>
        </p:txBody>
      </p:sp>
    </p:spTree>
    <p:extLst>
      <p:ext uri="{BB962C8B-B14F-4D97-AF65-F5344CB8AC3E}">
        <p14:creationId xmlns:p14="http://schemas.microsoft.com/office/powerpoint/2010/main" val="995191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4023B6-149A-48DE-BC37-7636C5FB66DB}" type="slidenum">
              <a:rPr kumimoji="1" lang="ja-JP" altLang="en-US" smtClean="0"/>
              <a:t>39</a:t>
            </a:fld>
            <a:endParaRPr kumimoji="1" lang="ja-JP" altLang="en-US"/>
          </a:p>
        </p:txBody>
      </p:sp>
    </p:spTree>
    <p:extLst>
      <p:ext uri="{BB962C8B-B14F-4D97-AF65-F5344CB8AC3E}">
        <p14:creationId xmlns:p14="http://schemas.microsoft.com/office/powerpoint/2010/main" val="410482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1D3A77-7822-4D95-BC5C-AF8928A4ABFA}"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378471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A9E2A9-C7AF-4FCF-92D7-AE22BB247576}"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1001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a:defRPr/>
            </a:pPr>
            <a:r>
              <a:rPr lang="en-US" altLang="ja-JP">
                <a:solidFill>
                  <a:srgbClr val="000000"/>
                </a:solidFill>
              </a:rPr>
              <a:t>Copyright 2018 FUJITSU LIMITED</a:t>
            </a:r>
          </a:p>
        </p:txBody>
      </p:sp>
      <p:sp>
        <p:nvSpPr>
          <p:cNvPr id="5" name="スライド番号プレースホルダー 4"/>
          <p:cNvSpPr>
            <a:spLocks noGrp="1"/>
          </p:cNvSpPr>
          <p:nvPr>
            <p:ph type="sldNum" sz="quarter" idx="11"/>
          </p:nvPr>
        </p:nvSpPr>
        <p:spPr/>
        <p:txBody>
          <a:bodyPr/>
          <a:lstStyle/>
          <a:p>
            <a:pPr>
              <a:defRPr/>
            </a:pPr>
            <a:fld id="{7F6605A9-4A3F-47BA-8AC4-A668D1594308}" type="slidenum">
              <a:rPr lang="en-US" altLang="ja-JP" smtClean="0">
                <a:solidFill>
                  <a:srgbClr val="000000"/>
                </a:solidFill>
              </a:rPr>
              <a:pPr>
                <a:defRPr/>
              </a:pPr>
              <a:t>2</a:t>
            </a:fld>
            <a:endParaRPr lang="en-US" altLang="ja-JP">
              <a:solidFill>
                <a:srgbClr val="000000"/>
              </a:solidFill>
            </a:endParaRPr>
          </a:p>
        </p:txBody>
      </p:sp>
      <p:sp>
        <p:nvSpPr>
          <p:cNvPr id="6" name="日付プレースホルダー 5"/>
          <p:cNvSpPr>
            <a:spLocks noGrp="1"/>
          </p:cNvSpPr>
          <p:nvPr>
            <p:ph type="dt" idx="12"/>
          </p:nvPr>
        </p:nvSpPr>
        <p:spPr/>
        <p:txBody>
          <a:bodyPr/>
          <a:lstStyle/>
          <a:p>
            <a:endParaRPr lang="en-US" altLang="ja-JP" dirty="0"/>
          </a:p>
        </p:txBody>
      </p:sp>
    </p:spTree>
    <p:extLst>
      <p:ext uri="{BB962C8B-B14F-4D97-AF65-F5344CB8AC3E}">
        <p14:creationId xmlns:p14="http://schemas.microsoft.com/office/powerpoint/2010/main" val="283695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lang="en-US" altLang="ja-JP" dirty="0"/>
          </a:p>
        </p:txBody>
      </p:sp>
      <p:sp>
        <p:nvSpPr>
          <p:cNvPr id="5" name="フッター プレースホルダー 4"/>
          <p:cNvSpPr>
            <a:spLocks noGrp="1"/>
          </p:cNvSpPr>
          <p:nvPr>
            <p:ph type="ftr" sz="quarter" idx="11"/>
          </p:nvPr>
        </p:nvSpPr>
        <p:spPr/>
        <p:txBody>
          <a:bodyPr/>
          <a:lstStyle/>
          <a:p>
            <a:r>
              <a:rPr lang="en-US" altLang="ja-JP"/>
              <a:t>Copyright 2018 FUJITSU LIMITED</a:t>
            </a:r>
            <a:endParaRPr lang="en-US" altLang="ja-JP" dirty="0"/>
          </a:p>
        </p:txBody>
      </p:sp>
      <p:sp>
        <p:nvSpPr>
          <p:cNvPr id="6" name="スライド番号プレースホルダー 5"/>
          <p:cNvSpPr>
            <a:spLocks noGrp="1"/>
          </p:cNvSpPr>
          <p:nvPr>
            <p:ph type="sldNum" sz="quarter" idx="12"/>
          </p:nvPr>
        </p:nvSpPr>
        <p:spPr/>
        <p:txBody>
          <a:bodyPr/>
          <a:lstStyle/>
          <a:p>
            <a:fld id="{6F185F4D-72DB-4AF5-A4E4-EA7A450ABCBC}" type="slidenum">
              <a:rPr lang="en-US" altLang="ja-JP" smtClean="0"/>
              <a:pPr/>
              <a:t>3</a:t>
            </a:fld>
            <a:endParaRPr lang="en-US" altLang="ja-JP" dirty="0"/>
          </a:p>
        </p:txBody>
      </p:sp>
    </p:spTree>
    <p:extLst>
      <p:ext uri="{BB962C8B-B14F-4D97-AF65-F5344CB8AC3E}">
        <p14:creationId xmlns:p14="http://schemas.microsoft.com/office/powerpoint/2010/main" val="22666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lang="en-US" altLang="ja-JP" dirty="0"/>
          </a:p>
        </p:txBody>
      </p:sp>
      <p:sp>
        <p:nvSpPr>
          <p:cNvPr id="5" name="フッター プレースホルダー 4"/>
          <p:cNvSpPr>
            <a:spLocks noGrp="1"/>
          </p:cNvSpPr>
          <p:nvPr>
            <p:ph type="ftr" sz="quarter" idx="11"/>
          </p:nvPr>
        </p:nvSpPr>
        <p:spPr/>
        <p:txBody>
          <a:bodyPr/>
          <a:lstStyle/>
          <a:p>
            <a:r>
              <a:rPr lang="en-US" altLang="ja-JP"/>
              <a:t>Copyright 2018 FUJITSU LIMITED</a:t>
            </a:r>
            <a:endParaRPr lang="en-US" altLang="ja-JP" dirty="0"/>
          </a:p>
        </p:txBody>
      </p:sp>
      <p:sp>
        <p:nvSpPr>
          <p:cNvPr id="6" name="スライド番号プレースホルダー 5"/>
          <p:cNvSpPr>
            <a:spLocks noGrp="1"/>
          </p:cNvSpPr>
          <p:nvPr>
            <p:ph type="sldNum" sz="quarter" idx="12"/>
          </p:nvPr>
        </p:nvSpPr>
        <p:spPr/>
        <p:txBody>
          <a:bodyPr/>
          <a:lstStyle/>
          <a:p>
            <a:fld id="{6F185F4D-72DB-4AF5-A4E4-EA7A450ABCBC}" type="slidenum">
              <a:rPr lang="en-US" altLang="ja-JP" smtClean="0"/>
              <a:pPr/>
              <a:t>4</a:t>
            </a:fld>
            <a:endParaRPr lang="en-US" altLang="ja-JP" dirty="0"/>
          </a:p>
        </p:txBody>
      </p:sp>
    </p:spTree>
    <p:extLst>
      <p:ext uri="{BB962C8B-B14F-4D97-AF65-F5344CB8AC3E}">
        <p14:creationId xmlns:p14="http://schemas.microsoft.com/office/powerpoint/2010/main" val="112995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lang="en-US" altLang="ja-JP" dirty="0"/>
          </a:p>
        </p:txBody>
      </p:sp>
      <p:sp>
        <p:nvSpPr>
          <p:cNvPr id="5" name="フッター プレースホルダー 4"/>
          <p:cNvSpPr>
            <a:spLocks noGrp="1"/>
          </p:cNvSpPr>
          <p:nvPr>
            <p:ph type="ftr" sz="quarter" idx="11"/>
          </p:nvPr>
        </p:nvSpPr>
        <p:spPr/>
        <p:txBody>
          <a:bodyPr/>
          <a:lstStyle/>
          <a:p>
            <a:r>
              <a:rPr lang="en-US" altLang="ja-JP"/>
              <a:t>Copyright 2018 FUJITSU LIMITED</a:t>
            </a:r>
            <a:endParaRPr lang="en-US" altLang="ja-JP" dirty="0"/>
          </a:p>
        </p:txBody>
      </p:sp>
      <p:sp>
        <p:nvSpPr>
          <p:cNvPr id="6" name="スライド番号プレースホルダー 5"/>
          <p:cNvSpPr>
            <a:spLocks noGrp="1"/>
          </p:cNvSpPr>
          <p:nvPr>
            <p:ph type="sldNum" sz="quarter" idx="12"/>
          </p:nvPr>
        </p:nvSpPr>
        <p:spPr/>
        <p:txBody>
          <a:bodyPr/>
          <a:lstStyle/>
          <a:p>
            <a:fld id="{6F185F4D-72DB-4AF5-A4E4-EA7A450ABCBC}" type="slidenum">
              <a:rPr lang="en-US" altLang="ja-JP" smtClean="0"/>
              <a:pPr/>
              <a:t>5</a:t>
            </a:fld>
            <a:endParaRPr lang="en-US" altLang="ja-JP" dirty="0"/>
          </a:p>
        </p:txBody>
      </p:sp>
    </p:spTree>
    <p:extLst>
      <p:ext uri="{BB962C8B-B14F-4D97-AF65-F5344CB8AC3E}">
        <p14:creationId xmlns:p14="http://schemas.microsoft.com/office/powerpoint/2010/main" val="245355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4023B6-149A-48DE-BC37-7636C5FB66DB}" type="slidenum">
              <a:rPr kumimoji="1" lang="ja-JP" altLang="en-US" smtClean="0"/>
              <a:t>14</a:t>
            </a:fld>
            <a:endParaRPr kumimoji="1" lang="ja-JP" altLang="en-US"/>
          </a:p>
        </p:txBody>
      </p:sp>
    </p:spTree>
    <p:extLst>
      <p:ext uri="{BB962C8B-B14F-4D97-AF65-F5344CB8AC3E}">
        <p14:creationId xmlns:p14="http://schemas.microsoft.com/office/powerpoint/2010/main" val="132725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4023B6-149A-48DE-BC37-7636C5FB66DB}" type="slidenum">
              <a:rPr kumimoji="1" lang="ja-JP" altLang="en-US" smtClean="0"/>
              <a:t>24</a:t>
            </a:fld>
            <a:endParaRPr kumimoji="1" lang="ja-JP" altLang="en-US"/>
          </a:p>
        </p:txBody>
      </p:sp>
    </p:spTree>
    <p:extLst>
      <p:ext uri="{BB962C8B-B14F-4D97-AF65-F5344CB8AC3E}">
        <p14:creationId xmlns:p14="http://schemas.microsoft.com/office/powerpoint/2010/main" val="1855857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24023B6-149A-48DE-BC37-7636C5FB66DB}" type="slidenum">
              <a:rPr kumimoji="1" lang="ja-JP" altLang="en-US" smtClean="0"/>
              <a:t>34</a:t>
            </a:fld>
            <a:endParaRPr kumimoji="1" lang="ja-JP" altLang="en-US"/>
          </a:p>
        </p:txBody>
      </p:sp>
    </p:spTree>
    <p:extLst>
      <p:ext uri="{BB962C8B-B14F-4D97-AF65-F5344CB8AC3E}">
        <p14:creationId xmlns:p14="http://schemas.microsoft.com/office/powerpoint/2010/main" val="399515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24023B6-149A-48DE-BC37-7636C5FB66DB}" type="slidenum">
              <a:rPr kumimoji="1" lang="ja-JP" altLang="en-US" smtClean="0"/>
              <a:t>38</a:t>
            </a:fld>
            <a:endParaRPr kumimoji="1" lang="ja-JP" altLang="en-US"/>
          </a:p>
        </p:txBody>
      </p:sp>
    </p:spTree>
    <p:extLst>
      <p:ext uri="{BB962C8B-B14F-4D97-AF65-F5344CB8AC3E}">
        <p14:creationId xmlns:p14="http://schemas.microsoft.com/office/powerpoint/2010/main" val="494280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647173" name="Rectangle 5"/>
          <p:cNvSpPr>
            <a:spLocks noGrp="1" noChangeArrowheads="1"/>
          </p:cNvSpPr>
          <p:nvPr>
            <p:ph type="subTitle" idx="1"/>
          </p:nvPr>
        </p:nvSpPr>
        <p:spPr bwMode="gray">
          <a:xfrm>
            <a:off x="323850" y="4572000"/>
            <a:ext cx="7920038" cy="1784350"/>
          </a:xfrm>
        </p:spPr>
        <p:txBody>
          <a:bodyPr/>
          <a:lstStyle>
            <a:lvl1pPr marL="0" indent="0">
              <a:lnSpc>
                <a:spcPct val="100000"/>
              </a:lnSpc>
              <a:spcBef>
                <a:spcPct val="0"/>
              </a:spcBef>
              <a:spcAft>
                <a:spcPct val="0"/>
              </a:spcAft>
              <a:buFont typeface="Wingdings" pitchFamily="2" charset="2"/>
              <a:buNone/>
              <a:defRPr sz="2800"/>
            </a:lvl1pPr>
          </a:lstStyle>
          <a:p>
            <a:pPr lvl="0"/>
            <a:r>
              <a:rPr lang="ja-JP" altLang="en-US" noProof="0" dirty="0"/>
              <a:t>マスタ サブタイトルの書式設定</a:t>
            </a:r>
          </a:p>
        </p:txBody>
      </p:sp>
      <p:sp>
        <p:nvSpPr>
          <p:cNvPr id="647174" name="Rectangle 6"/>
          <p:cNvSpPr>
            <a:spLocks noGrp="1" noChangeArrowheads="1"/>
          </p:cNvSpPr>
          <p:nvPr>
            <p:ph type="ctrTitle"/>
          </p:nvPr>
        </p:nvSpPr>
        <p:spPr bwMode="gray">
          <a:xfrm>
            <a:off x="323850" y="1738313"/>
            <a:ext cx="7920038" cy="23606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400">
                <a:solidFill>
                  <a:schemeClr val="tx1"/>
                </a:solidFill>
              </a:defRPr>
            </a:lvl1pPr>
          </a:lstStyle>
          <a:p>
            <a:pPr lvl="0"/>
            <a:br>
              <a:rPr lang="en-US" altLang="ja-JP" noProof="0" dirty="0"/>
            </a:br>
            <a:r>
              <a:rPr lang="ja-JP" altLang="en-US" noProof="0" dirty="0"/>
              <a:t>マスタ タイトルの書式設定</a:t>
            </a:r>
            <a:endParaRPr lang="de-DE" altLang="ja-JP" noProof="0" dirty="0"/>
          </a:p>
        </p:txBody>
      </p:sp>
      <p:sp>
        <p:nvSpPr>
          <p:cNvPr id="72"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bg1"/>
                </a:solidFill>
                <a:latin typeface="+mn-lt"/>
              </a:defRPr>
            </a:lvl1pPr>
          </a:lstStyle>
          <a:p>
            <a:fld id="{E5C4FF1C-8F5E-4BC8-BCAF-207649A9C157}" type="slidenum">
              <a:rPr lang="de-DE" altLang="ja-JP" smtClean="0"/>
              <a:pPr/>
              <a:t>‹#›</a:t>
            </a:fld>
            <a:endParaRPr lang="de-DE" altLang="ja-JP"/>
          </a:p>
        </p:txBody>
      </p:sp>
    </p:spTree>
    <p:extLst>
      <p:ext uri="{BB962C8B-B14F-4D97-AF65-F5344CB8AC3E}">
        <p14:creationId xmlns:p14="http://schemas.microsoft.com/office/powerpoint/2010/main" val="1048053014"/>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82355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717460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228416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758537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643062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41264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503250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2379782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1797488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中表紙">
    <p:spTree>
      <p:nvGrpSpPr>
        <p:cNvPr id="1" name=""/>
        <p:cNvGrpSpPr/>
        <p:nvPr/>
      </p:nvGrpSpPr>
      <p:grpSpPr>
        <a:xfrm>
          <a:off x="0" y="0"/>
          <a:ext cx="0" cy="0"/>
          <a:chOff x="0" y="0"/>
          <a:chExt cx="0" cy="0"/>
        </a:xfrm>
      </p:grpSpPr>
      <p:sp>
        <p:nvSpPr>
          <p:cNvPr id="647173" name="Rectangle 5"/>
          <p:cNvSpPr>
            <a:spLocks noGrp="1" noChangeArrowheads="1"/>
          </p:cNvSpPr>
          <p:nvPr>
            <p:ph type="subTitle" idx="1" hasCustomPrompt="1"/>
          </p:nvPr>
        </p:nvSpPr>
        <p:spPr bwMode="gray">
          <a:xfrm>
            <a:off x="323850" y="3697200"/>
            <a:ext cx="7923600" cy="2595600"/>
          </a:xfrm>
        </p:spPr>
        <p:txBody>
          <a:bodyPr lIns="0" tIns="0" rIns="0" bIns="0"/>
          <a:lstStyle>
            <a:lvl1pPr marL="304800" marR="0" indent="-304800" algn="l" defTabSz="457200" rtl="0" eaLnBrk="1" fontAlgn="base" latinLnBrk="0" hangingPunct="1">
              <a:lnSpc>
                <a:spcPct val="100000"/>
              </a:lnSpc>
              <a:spcBef>
                <a:spcPct val="10000"/>
              </a:spcBef>
              <a:spcAft>
                <a:spcPct val="10000"/>
              </a:spcAft>
              <a:buClr>
                <a:srgbClr val="87867E"/>
              </a:buClr>
              <a:buSzTx/>
              <a:buFont typeface="Wingdings" pitchFamily="2" charset="2"/>
              <a:buChar char="n"/>
              <a:tabLst/>
              <a:defRPr sz="2400"/>
            </a:lvl1pPr>
          </a:lstStyle>
          <a:p>
            <a:pPr lvl="0"/>
            <a:r>
              <a:rPr lang="ja-JP" altLang="en-US" noProof="0" dirty="0"/>
              <a:t>マスタ サブタイトルの書式設定</a:t>
            </a:r>
            <a:endParaRPr kumimoji="1" lang="de-DE" altLang="ja-JP" sz="2400" b="0" i="0" u="none" strike="noStrike" kern="0" cap="none" spc="0" normalizeH="0" baseline="0" noProof="0" dirty="0">
              <a:ln>
                <a:noFill/>
              </a:ln>
              <a:solidFill>
                <a:srgbClr val="000000"/>
              </a:solidFill>
              <a:effectLst/>
              <a:uLnTx/>
              <a:uFillTx/>
              <a:latin typeface="+mn-lt"/>
              <a:ea typeface="+mn-ea"/>
              <a:cs typeface="+mn-cs"/>
            </a:endParaRPr>
          </a:p>
        </p:txBody>
      </p:sp>
      <p:sp>
        <p:nvSpPr>
          <p:cNvPr id="647174" name="Rectangle 6"/>
          <p:cNvSpPr>
            <a:spLocks noGrp="1" noChangeArrowheads="1"/>
          </p:cNvSpPr>
          <p:nvPr>
            <p:ph type="ctrTitle" hasCustomPrompt="1"/>
          </p:nvPr>
        </p:nvSpPr>
        <p:spPr bwMode="gray">
          <a:xfrm>
            <a:off x="323850" y="1774800"/>
            <a:ext cx="7923600" cy="1440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defRPr sz="4400">
                <a:solidFill>
                  <a:schemeClr val="tx1"/>
                </a:solidFill>
              </a:defRPr>
            </a:lvl1pPr>
          </a:lstStyle>
          <a:p>
            <a:pPr lvl="0"/>
            <a:br>
              <a:rPr lang="en-US" altLang="ja-JP" noProof="0" dirty="0"/>
            </a:br>
            <a:r>
              <a:rPr lang="ja-JP" altLang="en-US" noProof="0" dirty="0"/>
              <a:t>マスタ タイトルの書式設定</a:t>
            </a:r>
            <a:endParaRPr lang="de-DE" altLang="ja-JP" noProof="0" dirty="0"/>
          </a:p>
        </p:txBody>
      </p:sp>
      <p:sp>
        <p:nvSpPr>
          <p:cNvPr id="51"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ja-JP" altLang="en-US"/>
          </a:p>
        </p:txBody>
      </p:sp>
      <p:sp>
        <p:nvSpPr>
          <p:cNvPr id="52"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E5C4FF1C-8F5E-4BC8-BCAF-207649A9C157}" type="slidenum">
              <a:rPr lang="de-DE" altLang="ja-JP"/>
              <a:pPr/>
              <a:t>‹#›</a:t>
            </a:fld>
            <a:endParaRPr lang="de-DE" altLang="ja-JP"/>
          </a:p>
        </p:txBody>
      </p:sp>
    </p:spTree>
    <p:extLst>
      <p:ext uri="{BB962C8B-B14F-4D97-AF65-F5344CB8AC3E}">
        <p14:creationId xmlns:p14="http://schemas.microsoft.com/office/powerpoint/2010/main" val="212978851"/>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a:t>マスター タイトルの書式設定</a:t>
            </a:r>
          </a:p>
        </p:txBody>
      </p:sp>
      <p:sp>
        <p:nvSpPr>
          <p:cNvPr id="3" name="コンテンツ プレースホルダー 2"/>
          <p:cNvSpPr>
            <a:spLocks noGrp="1"/>
          </p:cNvSpPr>
          <p:nvPr>
            <p:ph idx="1"/>
          </p:nvPr>
        </p:nvSpPr>
        <p:spPr bwMode="gray"/>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4" name="スライド番号プレースホルダー 3"/>
          <p:cNvSpPr>
            <a:spLocks noGrp="1"/>
          </p:cNvSpPr>
          <p:nvPr>
            <p:ph type="sldNum" sz="quarter" idx="10"/>
          </p:nvPr>
        </p:nvSpPr>
        <p:spPr bwMode="gray"/>
        <p:txBody>
          <a:bodyPr/>
          <a:lstStyle>
            <a:lvl1pPr>
              <a:defRPr/>
            </a:lvl1pPr>
          </a:lstStyle>
          <a:p>
            <a:fld id="{DE2B87E1-F9DF-4BEE-B07D-635D26011F4B}" type="slidenum">
              <a:rPr lang="de-DE" altLang="ja-JP"/>
              <a:pPr/>
              <a:t>‹#›</a:t>
            </a:fld>
            <a:endParaRPr lang="de-DE" altLang="ja-JP"/>
          </a:p>
        </p:txBody>
      </p:sp>
    </p:spTree>
    <p:extLst>
      <p:ext uri="{BB962C8B-B14F-4D97-AF65-F5344CB8AC3E}">
        <p14:creationId xmlns:p14="http://schemas.microsoft.com/office/powerpoint/2010/main" val="393383853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a:t>マスター タイトルの書式設定</a:t>
            </a:r>
          </a:p>
        </p:txBody>
      </p:sp>
      <p:sp>
        <p:nvSpPr>
          <p:cNvPr id="3" name="コンテンツ プレースホルダー 2"/>
          <p:cNvSpPr>
            <a:spLocks noGrp="1"/>
          </p:cNvSpPr>
          <p:nvPr>
            <p:ph sz="half" idx="1"/>
          </p:nvPr>
        </p:nvSpPr>
        <p:spPr bwMode="gray">
          <a:xfrm>
            <a:off x="168275" y="869950"/>
            <a:ext cx="4316413" cy="55927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4" name="コンテンツ プレースホルダー 3"/>
          <p:cNvSpPr>
            <a:spLocks noGrp="1"/>
          </p:cNvSpPr>
          <p:nvPr>
            <p:ph sz="half" idx="2"/>
          </p:nvPr>
        </p:nvSpPr>
        <p:spPr bwMode="gray">
          <a:xfrm>
            <a:off x="4637088" y="869950"/>
            <a:ext cx="4318000" cy="5592763"/>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p:txBody>
      </p:sp>
      <p:sp>
        <p:nvSpPr>
          <p:cNvPr id="5" name="スライド番号プレースホルダー 4"/>
          <p:cNvSpPr>
            <a:spLocks noGrp="1"/>
          </p:cNvSpPr>
          <p:nvPr>
            <p:ph type="sldNum" sz="quarter" idx="10"/>
          </p:nvPr>
        </p:nvSpPr>
        <p:spPr bwMode="gray"/>
        <p:txBody>
          <a:bodyPr/>
          <a:lstStyle>
            <a:lvl1pPr>
              <a:defRPr/>
            </a:lvl1pPr>
          </a:lstStyle>
          <a:p>
            <a:fld id="{FCB7B9BA-EF19-4458-B462-893E29D19B1E}" type="slidenum">
              <a:rPr lang="de-DE" altLang="ja-JP"/>
              <a:pPr/>
              <a:t>‹#›</a:t>
            </a:fld>
            <a:endParaRPr lang="de-DE" altLang="ja-JP"/>
          </a:p>
        </p:txBody>
      </p:sp>
    </p:spTree>
    <p:extLst>
      <p:ext uri="{BB962C8B-B14F-4D97-AF65-F5344CB8AC3E}">
        <p14:creationId xmlns:p14="http://schemas.microsoft.com/office/powerpoint/2010/main" val="3813304210"/>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p:txBody>
          <a:bodyPr/>
          <a:lstStyle/>
          <a:p>
            <a:r>
              <a:rPr lang="ja-JP" altLang="en-US"/>
              <a:t>マスター タイトルの書式設定</a:t>
            </a:r>
          </a:p>
        </p:txBody>
      </p:sp>
      <p:sp>
        <p:nvSpPr>
          <p:cNvPr id="3" name="スライド番号プレースホルダー 2"/>
          <p:cNvSpPr>
            <a:spLocks noGrp="1"/>
          </p:cNvSpPr>
          <p:nvPr>
            <p:ph type="sldNum" sz="quarter" idx="10"/>
          </p:nvPr>
        </p:nvSpPr>
        <p:spPr bwMode="gray"/>
        <p:txBody>
          <a:bodyPr/>
          <a:lstStyle>
            <a:lvl1pPr>
              <a:defRPr/>
            </a:lvl1pPr>
          </a:lstStyle>
          <a:p>
            <a:fld id="{1195C95A-030B-42EE-9D8D-E0455A77345A}" type="slidenum">
              <a:rPr lang="de-DE" altLang="ja-JP"/>
              <a:pPr/>
              <a:t>‹#›</a:t>
            </a:fld>
            <a:endParaRPr lang="de-DE" altLang="ja-JP"/>
          </a:p>
        </p:txBody>
      </p:sp>
    </p:spTree>
    <p:extLst>
      <p:ext uri="{BB962C8B-B14F-4D97-AF65-F5344CB8AC3E}">
        <p14:creationId xmlns:p14="http://schemas.microsoft.com/office/powerpoint/2010/main" val="168196539"/>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bwMode="gray"/>
        <p:txBody>
          <a:bodyPr/>
          <a:lstStyle>
            <a:lvl1pPr>
              <a:defRPr/>
            </a:lvl1pPr>
          </a:lstStyle>
          <a:p>
            <a:fld id="{E8E9CBD9-E97A-4244-BA2F-A59041725FCD}" type="slidenum">
              <a:rPr lang="de-DE" altLang="ja-JP"/>
              <a:pPr/>
              <a:t>‹#›</a:t>
            </a:fld>
            <a:endParaRPr lang="de-DE" altLang="ja-JP"/>
          </a:p>
        </p:txBody>
      </p:sp>
    </p:spTree>
    <p:extLst>
      <p:ext uri="{BB962C8B-B14F-4D97-AF65-F5344CB8AC3E}">
        <p14:creationId xmlns:p14="http://schemas.microsoft.com/office/powerpoint/2010/main" val="2619608791"/>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エンドカット">
    <p:spTree>
      <p:nvGrpSpPr>
        <p:cNvPr id="1" name=""/>
        <p:cNvGrpSpPr/>
        <p:nvPr/>
      </p:nvGrpSpPr>
      <p:grpSpPr>
        <a:xfrm>
          <a:off x="0" y="0"/>
          <a:ext cx="0" cy="0"/>
          <a:chOff x="0" y="0"/>
          <a:chExt cx="0" cy="0"/>
        </a:xfrm>
      </p:grpSpPr>
      <p:sp>
        <p:nvSpPr>
          <p:cNvPr id="38"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bg1"/>
                </a:solidFill>
                <a:latin typeface="+mn-lt"/>
              </a:defRPr>
            </a:lvl1pPr>
          </a:lstStyle>
          <a:p>
            <a:fld id="{E5C4FF1C-8F5E-4BC8-BCAF-207649A9C157}" type="slidenum">
              <a:rPr lang="de-DE" altLang="ja-JP" smtClean="0"/>
              <a:pPr/>
              <a:t>‹#›</a:t>
            </a:fld>
            <a:endParaRPr lang="de-DE" altLang="ja-JP"/>
          </a:p>
        </p:txBody>
      </p:sp>
    </p:spTree>
    <p:extLst>
      <p:ext uri="{BB962C8B-B14F-4D97-AF65-F5344CB8AC3E}">
        <p14:creationId xmlns:p14="http://schemas.microsoft.com/office/powerpoint/2010/main" val="266451223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297831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4EA94CA-89F7-4BA2-BE5A-01951E4F1163}" type="datetimeFigureOut">
              <a:rPr kumimoji="1" lang="ja-JP" altLang="en-US" smtClean="0"/>
              <a:t>2024/9/25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290294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46148" name="Line 4"/>
          <p:cNvSpPr>
            <a:spLocks noChangeShapeType="1"/>
          </p:cNvSpPr>
          <p:nvPr userDrawn="1"/>
        </p:nvSpPr>
        <p:spPr bwMode="gray">
          <a:xfrm>
            <a:off x="0" y="6632575"/>
            <a:ext cx="9144000" cy="0"/>
          </a:xfrm>
          <a:prstGeom prst="line">
            <a:avLst/>
          </a:prstGeom>
          <a:noFill/>
          <a:ln w="12700">
            <a:solidFill>
              <a:srgbClr val="87867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6151" name="Rectangle 7"/>
          <p:cNvSpPr>
            <a:spLocks noGrp="1" noChangeArrowheads="1"/>
          </p:cNvSpPr>
          <p:nvPr>
            <p:ph type="title"/>
          </p:nvPr>
        </p:nvSpPr>
        <p:spPr bwMode="gray">
          <a:xfrm>
            <a:off x="169863" y="-1588"/>
            <a:ext cx="7858125"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0C0C0">
                      <a:alpha val="50000"/>
                    </a:srgbClr>
                  </a:outerShdw>
                </a:effectLst>
              </a14:hiddenEffects>
            </a:ext>
          </a:extLst>
        </p:spPr>
        <p:txBody>
          <a:bodyPr vert="horz" wrap="square" lIns="0" tIns="0" rIns="0" bIns="0" numCol="1" anchor="ctr" anchorCtr="0" compatLnSpc="1">
            <a:prstTxWarp prst="textNoShape">
              <a:avLst/>
            </a:prstTxWarp>
          </a:bodyPr>
          <a:lstStyle/>
          <a:p>
            <a:pPr lvl="0"/>
            <a:r>
              <a:rPr lang="ja-JP" altLang="en-US" dirty="0"/>
              <a:t>マスタ タイトルの書式設定</a:t>
            </a:r>
          </a:p>
        </p:txBody>
      </p:sp>
      <p:sp>
        <p:nvSpPr>
          <p:cNvPr id="646152" name="Rectangle 8"/>
          <p:cNvSpPr>
            <a:spLocks noGrp="1" noChangeArrowheads="1"/>
          </p:cNvSpPr>
          <p:nvPr>
            <p:ph type="body" idx="1"/>
          </p:nvPr>
        </p:nvSpPr>
        <p:spPr bwMode="gray">
          <a:xfrm>
            <a:off x="168275" y="869950"/>
            <a:ext cx="8786813"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ja-JP" altLang="en-US" dirty="0"/>
              <a:t>マスタテキスト</a:t>
            </a:r>
            <a:r>
              <a:rPr lang="en-US" altLang="ja-JP" dirty="0"/>
              <a:t>24</a:t>
            </a:r>
            <a:r>
              <a:rPr lang="ja-JP" altLang="en-US" dirty="0" err="1"/>
              <a:t>ｐ</a:t>
            </a:r>
            <a:r>
              <a:rPr lang="ja-JP" altLang="en-US" dirty="0"/>
              <a:t>ああああああああああああああああああああああああああああああああああああああああああああああああああ</a:t>
            </a:r>
          </a:p>
          <a:p>
            <a:pPr lvl="1"/>
            <a:r>
              <a:rPr lang="ja-JP" altLang="en-US" dirty="0"/>
              <a:t>マスタテキスト</a:t>
            </a:r>
            <a:r>
              <a:rPr lang="en-US" altLang="ja-JP" dirty="0"/>
              <a:t>20</a:t>
            </a:r>
            <a:r>
              <a:rPr lang="ja-JP" altLang="en-US" dirty="0" err="1"/>
              <a:t>ｐ</a:t>
            </a:r>
            <a:r>
              <a:rPr lang="ja-JP" altLang="en-US" dirty="0"/>
              <a:t>ああああああああああああああああああああああああああああああああああああああああああああ</a:t>
            </a:r>
          </a:p>
          <a:p>
            <a:pPr lvl="2"/>
            <a:r>
              <a:rPr lang="ja-JP" altLang="en-US" dirty="0"/>
              <a:t>マスタテキスト</a:t>
            </a:r>
            <a:r>
              <a:rPr lang="en-US" altLang="ja-JP" dirty="0"/>
              <a:t>18</a:t>
            </a:r>
            <a:r>
              <a:rPr lang="ja-JP" altLang="en-US" dirty="0" err="1"/>
              <a:t>ｐ</a:t>
            </a:r>
            <a:r>
              <a:rPr lang="ja-JP" altLang="en-US" dirty="0"/>
              <a:t>ああああああああああああああああああああああああああああああああああああああああああああああ</a:t>
            </a:r>
          </a:p>
          <a:p>
            <a:pPr lvl="3"/>
            <a:r>
              <a:rPr lang="ja-JP" altLang="en-US" dirty="0"/>
              <a:t>マスタテキスト</a:t>
            </a:r>
            <a:r>
              <a:rPr lang="en-US" altLang="ja-JP" dirty="0"/>
              <a:t>16</a:t>
            </a:r>
            <a:r>
              <a:rPr lang="ja-JP" altLang="en-US" dirty="0" err="1"/>
              <a:t>ｐ</a:t>
            </a:r>
            <a:r>
              <a:rPr lang="ja-JP" altLang="en-US" dirty="0"/>
              <a:t>あああああああああああああああああああああああああああああああああああああああああああああああ</a:t>
            </a:r>
          </a:p>
        </p:txBody>
      </p:sp>
      <p:sp>
        <p:nvSpPr>
          <p:cNvPr id="646173" name="Rectangle 29"/>
          <p:cNvSpPr>
            <a:spLocks noGrp="1" noChangeArrowheads="1"/>
          </p:cNvSpPr>
          <p:nvPr>
            <p:ph type="sldNum" sz="quarter" idx="4"/>
          </p:nvPr>
        </p:nvSpPr>
        <p:spPr bwMode="gray">
          <a:xfrm>
            <a:off x="4300538" y="6653213"/>
            <a:ext cx="53975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fontAlgn="base">
              <a:defRPr kumimoji="0" sz="800">
                <a:solidFill>
                  <a:schemeClr val="tx1"/>
                </a:solidFill>
                <a:latin typeface="+mn-lt"/>
              </a:defRPr>
            </a:lvl1pPr>
          </a:lstStyle>
          <a:p>
            <a:fld id="{E5C4FF1C-8F5E-4BC8-BCAF-207649A9C157}" type="slidenum">
              <a:rPr lang="de-DE" altLang="ja-JP"/>
              <a:pPr/>
              <a:t>‹#›</a:t>
            </a:fld>
            <a:endParaRPr lang="de-DE" altLang="ja-JP"/>
          </a:p>
        </p:txBody>
      </p:sp>
    </p:spTree>
    <p:extLst>
      <p:ext uri="{BB962C8B-B14F-4D97-AF65-F5344CB8AC3E}">
        <p14:creationId xmlns:p14="http://schemas.microsoft.com/office/powerpoint/2010/main" val="29983211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p:txStyles>
    <p:titleStyle>
      <a:lvl1pPr algn="l" rtl="0" fontAlgn="base">
        <a:spcBef>
          <a:spcPct val="0"/>
        </a:spcBef>
        <a:spcAft>
          <a:spcPct val="0"/>
        </a:spcAft>
        <a:tabLst>
          <a:tab pos="3676650" algn="l"/>
        </a:tabLst>
        <a:defRPr kumimoji="1" sz="3200">
          <a:solidFill>
            <a:schemeClr val="tx2"/>
          </a:solidFill>
          <a:latin typeface="Meiryo UI" panose="020B0604030504040204" pitchFamily="50" charset="-128"/>
          <a:ea typeface="Meiryo UI" panose="020B0604030504040204" pitchFamily="50" charset="-128"/>
          <a:cs typeface="+mj-cs"/>
        </a:defRPr>
      </a:lvl1pPr>
      <a:lvl2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2pPr>
      <a:lvl3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3pPr>
      <a:lvl4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4pPr>
      <a:lvl5pPr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5pPr>
      <a:lvl6pPr marL="4572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6pPr>
      <a:lvl7pPr marL="9144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7pPr>
      <a:lvl8pPr marL="13716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8pPr>
      <a:lvl9pPr marL="1828800" algn="l" rtl="0" fontAlgn="base">
        <a:spcBef>
          <a:spcPct val="0"/>
        </a:spcBef>
        <a:spcAft>
          <a:spcPct val="0"/>
        </a:spcAft>
        <a:tabLst>
          <a:tab pos="3676650" algn="l"/>
        </a:tabLst>
        <a:defRPr kumimoji="1" sz="3200">
          <a:solidFill>
            <a:schemeClr val="tx2"/>
          </a:solidFill>
          <a:latin typeface="Arial" charset="0"/>
          <a:ea typeface="ＭＳ Ｐゴシック" pitchFamily="50" charset="-128"/>
        </a:defRPr>
      </a:lvl9pPr>
    </p:titleStyle>
    <p:bodyStyle>
      <a:lvl1pPr marL="290513" indent="-290513" algn="l" defTabSz="457200" rtl="0" fontAlgn="base">
        <a:lnSpc>
          <a:spcPct val="95000"/>
        </a:lnSpc>
        <a:spcBef>
          <a:spcPct val="20000"/>
        </a:spcBef>
        <a:spcAft>
          <a:spcPct val="10000"/>
        </a:spcAft>
        <a:buClr>
          <a:srgbClr val="A30B1A"/>
        </a:buClr>
        <a:buFont typeface="Wingdings" pitchFamily="2" charset="2"/>
        <a:buChar char="n"/>
        <a:defRPr kumimoji="1" sz="2400">
          <a:solidFill>
            <a:srgbClr val="000000"/>
          </a:solidFill>
          <a:latin typeface="Meiryo UI" panose="020B0604030504040204" pitchFamily="50" charset="-128"/>
          <a:ea typeface="Meiryo UI" panose="020B0604030504040204" pitchFamily="50" charset="-128"/>
          <a:cs typeface="+mn-cs"/>
        </a:defRPr>
      </a:lvl1pPr>
      <a:lvl2pPr marL="581025" indent="-242888" algn="l" defTabSz="457200" rtl="0" fontAlgn="base">
        <a:lnSpc>
          <a:spcPct val="95000"/>
        </a:lnSpc>
        <a:spcBef>
          <a:spcPct val="20000"/>
        </a:spcBef>
        <a:spcAft>
          <a:spcPct val="10000"/>
        </a:spcAft>
        <a:buClr>
          <a:srgbClr val="87867E"/>
        </a:buClr>
        <a:buFont typeface="Wingdings" pitchFamily="2" charset="2"/>
        <a:buChar char="n"/>
        <a:defRPr kumimoji="1" sz="2000">
          <a:solidFill>
            <a:srgbClr val="000000"/>
          </a:solidFill>
          <a:latin typeface="Meiryo UI" panose="020B0604030504040204" pitchFamily="50" charset="-128"/>
          <a:ea typeface="Meiryo UI" panose="020B0604030504040204" pitchFamily="50" charset="-128"/>
          <a:cs typeface="+mn-cs"/>
        </a:defRPr>
      </a:lvl2pPr>
      <a:lvl3pPr marL="795338" indent="-138113" algn="l" defTabSz="457200" rtl="0" fontAlgn="base">
        <a:lnSpc>
          <a:spcPct val="95000"/>
        </a:lnSpc>
        <a:spcBef>
          <a:spcPct val="20000"/>
        </a:spcBef>
        <a:spcAft>
          <a:spcPct val="10000"/>
        </a:spcAft>
        <a:buClr>
          <a:srgbClr val="87867E"/>
        </a:buClr>
        <a:buSzPct val="100000"/>
        <a:buChar char="•"/>
        <a:defRPr kumimoji="1">
          <a:solidFill>
            <a:srgbClr val="000000"/>
          </a:solidFill>
          <a:latin typeface="Meiryo UI" panose="020B0604030504040204" pitchFamily="50" charset="-128"/>
          <a:ea typeface="Meiryo UI" panose="020B0604030504040204" pitchFamily="50" charset="-128"/>
          <a:cs typeface="+mn-cs"/>
        </a:defRPr>
      </a:lvl3pPr>
      <a:lvl4pPr marL="1014413" indent="-134938" algn="l" defTabSz="457200" rtl="0" fontAlgn="base">
        <a:lnSpc>
          <a:spcPct val="95000"/>
        </a:lnSpc>
        <a:spcBef>
          <a:spcPct val="20000"/>
        </a:spcBef>
        <a:spcAft>
          <a:spcPct val="10000"/>
        </a:spcAft>
        <a:buClr>
          <a:srgbClr val="87867E"/>
        </a:buClr>
        <a:buSzPct val="100000"/>
        <a:buChar char="•"/>
        <a:defRPr kumimoji="1" sz="1600">
          <a:solidFill>
            <a:srgbClr val="000000"/>
          </a:solidFill>
          <a:latin typeface="Meiryo UI" panose="020B0604030504040204" pitchFamily="50" charset="-128"/>
          <a:ea typeface="Meiryo UI" panose="020B0604030504040204" pitchFamily="50" charset="-128"/>
          <a:cs typeface="+mn-cs"/>
        </a:defRPr>
      </a:lvl4pPr>
      <a:lvl5pPr marL="2305050" indent="365125" algn="l" defTabSz="457200" rtl="0" fontAlgn="base">
        <a:spcBef>
          <a:spcPct val="0"/>
        </a:spcBef>
        <a:spcAft>
          <a:spcPct val="0"/>
        </a:spcAft>
        <a:buBlip>
          <a:blip r:embed="rId9"/>
        </a:buBlip>
        <a:defRPr kumimoji="1" sz="2000">
          <a:solidFill>
            <a:srgbClr val="000000"/>
          </a:solidFill>
          <a:latin typeface="+mn-lt"/>
          <a:ea typeface="+mn-ea"/>
          <a:cs typeface="+mn-cs"/>
        </a:defRPr>
      </a:lvl5pPr>
      <a:lvl6pPr marL="2762250" indent="365125" algn="l" defTabSz="457200" rtl="0" fontAlgn="base">
        <a:spcBef>
          <a:spcPct val="0"/>
        </a:spcBef>
        <a:spcAft>
          <a:spcPct val="0"/>
        </a:spcAft>
        <a:buBlip>
          <a:blip r:embed="rId9"/>
        </a:buBlip>
        <a:defRPr kumimoji="1" sz="2000">
          <a:solidFill>
            <a:srgbClr val="000000"/>
          </a:solidFill>
          <a:latin typeface="+mn-lt"/>
          <a:ea typeface="+mn-ea"/>
          <a:cs typeface="+mn-cs"/>
        </a:defRPr>
      </a:lvl6pPr>
      <a:lvl7pPr marL="3219450" indent="365125" algn="l" defTabSz="457200" rtl="0" fontAlgn="base">
        <a:spcBef>
          <a:spcPct val="0"/>
        </a:spcBef>
        <a:spcAft>
          <a:spcPct val="0"/>
        </a:spcAft>
        <a:buBlip>
          <a:blip r:embed="rId9"/>
        </a:buBlip>
        <a:defRPr kumimoji="1" sz="2000">
          <a:solidFill>
            <a:srgbClr val="000000"/>
          </a:solidFill>
          <a:latin typeface="+mn-lt"/>
          <a:ea typeface="+mn-ea"/>
          <a:cs typeface="+mn-cs"/>
        </a:defRPr>
      </a:lvl7pPr>
      <a:lvl8pPr marL="3676650" indent="365125" algn="l" defTabSz="457200" rtl="0" fontAlgn="base">
        <a:spcBef>
          <a:spcPct val="0"/>
        </a:spcBef>
        <a:spcAft>
          <a:spcPct val="0"/>
        </a:spcAft>
        <a:buBlip>
          <a:blip r:embed="rId9"/>
        </a:buBlip>
        <a:defRPr kumimoji="1" sz="2000">
          <a:solidFill>
            <a:srgbClr val="000000"/>
          </a:solidFill>
          <a:latin typeface="+mn-lt"/>
          <a:ea typeface="+mn-ea"/>
          <a:cs typeface="+mn-cs"/>
        </a:defRPr>
      </a:lvl8pPr>
      <a:lvl9pPr marL="4133850" indent="365125" algn="l" defTabSz="457200" rtl="0" fontAlgn="base">
        <a:spcBef>
          <a:spcPct val="0"/>
        </a:spcBef>
        <a:spcAft>
          <a:spcPct val="0"/>
        </a:spcAft>
        <a:buBlip>
          <a:blip r:embed="rId9"/>
        </a:buBlip>
        <a:defRPr kumimoji="1" sz="2000">
          <a:solidFill>
            <a:srgbClr val="000000"/>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EA94CA-89F7-4BA2-BE5A-01951E4F1163}" type="datetimeFigureOut">
              <a:rPr kumimoji="1" lang="ja-JP" altLang="en-US" smtClean="0"/>
              <a:t>2024/9/25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5B46C-D7D0-459D-A7B4-DBE731718A9B}" type="slidenum">
              <a:rPr kumimoji="1" lang="ja-JP" altLang="en-US" smtClean="0"/>
              <a:t>‹#›</a:t>
            </a:fld>
            <a:endParaRPr kumimoji="1" lang="ja-JP" altLang="en-US"/>
          </a:p>
        </p:txBody>
      </p:sp>
    </p:spTree>
    <p:extLst>
      <p:ext uri="{BB962C8B-B14F-4D97-AF65-F5344CB8AC3E}">
        <p14:creationId xmlns:p14="http://schemas.microsoft.com/office/powerpoint/2010/main" val="20372971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xlsx"/><Relationship Id="rId1" Type="http://schemas.openxmlformats.org/officeDocument/2006/relationships/slideLayout" Target="../slideLayouts/slideLayout9.xml"/><Relationship Id="rId5" Type="http://schemas.openxmlformats.org/officeDocument/2006/relationships/image" Target="../media/image25.emf"/><Relationship Id="rId4" Type="http://schemas.openxmlformats.org/officeDocument/2006/relationships/package" Target="../embeddings/Microsoft_Excel_Worksheet1.xlsx"/></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2.xlsx"/><Relationship Id="rId1" Type="http://schemas.openxmlformats.org/officeDocument/2006/relationships/slideLayout" Target="../slideLayouts/slideLayout14.xml"/><Relationship Id="rId5" Type="http://schemas.openxmlformats.org/officeDocument/2006/relationships/image" Target="../media/image27.emf"/><Relationship Id="rId4" Type="http://schemas.openxmlformats.org/officeDocument/2006/relationships/package" Target="../embeddings/Microsoft_Excel_Worksheet3.xlsx"/></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279" y="2924944"/>
            <a:ext cx="8680201" cy="693738"/>
          </a:xfrm>
        </p:spPr>
        <p:txBody>
          <a:bodyPr/>
          <a:lstStyle/>
          <a:p>
            <a:pPr algn="ctr"/>
            <a:r>
              <a:rPr lang="en-US" altLang="ja-JP" sz="4000" dirty="0" err="1"/>
              <a:t>DDworks</a:t>
            </a:r>
            <a:r>
              <a:rPr lang="en-US" altLang="ja-JP" sz="4000" dirty="0"/>
              <a:t> Trial Site</a:t>
            </a:r>
            <a:r>
              <a:rPr lang="ja-JP" altLang="en-US" sz="4000" dirty="0"/>
              <a:t>の</a:t>
            </a:r>
            <a:br>
              <a:rPr lang="en-US" altLang="ja-JP" sz="4000" dirty="0"/>
            </a:br>
            <a:r>
              <a:rPr lang="ja-JP" altLang="en-US" sz="4000" dirty="0"/>
              <a:t>機能説明</a:t>
            </a:r>
            <a:br>
              <a:rPr lang="en-US" altLang="ja-JP" sz="4000" dirty="0"/>
            </a:br>
            <a:endParaRPr kumimoji="1" lang="ja-JP" altLang="en-US" sz="4000" dirty="0"/>
          </a:p>
        </p:txBody>
      </p:sp>
      <p:sp>
        <p:nvSpPr>
          <p:cNvPr id="4" name="スライド番号プレースホルダー 3">
            <a:extLst>
              <a:ext uri="{FF2B5EF4-FFF2-40B4-BE49-F238E27FC236}">
                <a16:creationId xmlns:a16="http://schemas.microsoft.com/office/drawing/2014/main" id="{03983E66-9FEE-499F-8EFF-045A62A71DEA}"/>
              </a:ext>
            </a:extLst>
          </p:cNvPr>
          <p:cNvSpPr>
            <a:spLocks noGrp="1"/>
          </p:cNvSpPr>
          <p:nvPr>
            <p:ph type="sldNum" sz="quarter" idx="10"/>
          </p:nvPr>
        </p:nvSpPr>
        <p:spPr/>
        <p:txBody>
          <a:bodyPr/>
          <a:lstStyle/>
          <a:p>
            <a:fld id="{1195C95A-030B-42EE-9D8D-E0455A77345A}" type="slidenum">
              <a:rPr lang="de-DE" altLang="ja-JP" smtClean="0"/>
              <a:pPr/>
              <a:t>1</a:t>
            </a:fld>
            <a:endParaRPr lang="de-DE" altLang="ja-JP"/>
          </a:p>
        </p:txBody>
      </p:sp>
      <p:sp>
        <p:nvSpPr>
          <p:cNvPr id="3" name="テキスト ボックス 2">
            <a:extLst>
              <a:ext uri="{FF2B5EF4-FFF2-40B4-BE49-F238E27FC236}">
                <a16:creationId xmlns:a16="http://schemas.microsoft.com/office/drawing/2014/main" id="{A3DDEDAA-BC51-AA2C-30CB-1FD6464AFAE9}"/>
              </a:ext>
            </a:extLst>
          </p:cNvPr>
          <p:cNvSpPr txBox="1"/>
          <p:nvPr/>
        </p:nvSpPr>
        <p:spPr>
          <a:xfrm>
            <a:off x="2192867" y="5647267"/>
            <a:ext cx="5757333" cy="646331"/>
          </a:xfrm>
          <a:prstGeom prst="rect">
            <a:avLst/>
          </a:prstGeom>
          <a:noFill/>
        </p:spPr>
        <p:txBody>
          <a:bodyPr wrap="square" rtlCol="0">
            <a:spAutoFit/>
          </a:bodyPr>
          <a:lstStyle/>
          <a:p>
            <a:pPr algn="r"/>
            <a:r>
              <a:rPr kumimoji="1" lang="ja-JP" altLang="en-US" dirty="0">
                <a:latin typeface="+mj-lt"/>
              </a:rPr>
              <a:t>独立行政法人国立病院機構　姫路医療センター</a:t>
            </a:r>
            <a:endParaRPr kumimoji="1" lang="en-US" altLang="ja-JP" dirty="0">
              <a:latin typeface="+mj-lt"/>
            </a:endParaRPr>
          </a:p>
          <a:p>
            <a:pPr algn="r"/>
            <a:r>
              <a:rPr lang="en-US" altLang="ja-JP" dirty="0">
                <a:latin typeface="+mj-lt"/>
              </a:rPr>
              <a:t>2024</a:t>
            </a:r>
            <a:r>
              <a:rPr lang="ja-JP" altLang="en-US" dirty="0">
                <a:latin typeface="+mj-lt"/>
              </a:rPr>
              <a:t>年</a:t>
            </a:r>
            <a:r>
              <a:rPr lang="en-US" altLang="ja-JP" dirty="0">
                <a:latin typeface="+mj-lt"/>
              </a:rPr>
              <a:t>9</a:t>
            </a:r>
            <a:r>
              <a:rPr lang="ja-JP" altLang="en-US" dirty="0">
                <a:latin typeface="+mj-lt"/>
              </a:rPr>
              <a:t>月</a:t>
            </a:r>
            <a:r>
              <a:rPr lang="en-US" altLang="ja-JP" dirty="0">
                <a:latin typeface="+mj-lt"/>
              </a:rPr>
              <a:t>26</a:t>
            </a:r>
            <a:r>
              <a:rPr lang="ja-JP" altLang="en-US" dirty="0">
                <a:latin typeface="+mj-lt"/>
              </a:rPr>
              <a:t>日</a:t>
            </a:r>
            <a:endParaRPr kumimoji="1" lang="ja-JP" altLang="en-US" dirty="0">
              <a:latin typeface="+mj-lt"/>
            </a:endParaRPr>
          </a:p>
        </p:txBody>
      </p:sp>
      <p:pic>
        <p:nvPicPr>
          <p:cNvPr id="5" name="図 4">
            <a:extLst>
              <a:ext uri="{FF2B5EF4-FFF2-40B4-BE49-F238E27FC236}">
                <a16:creationId xmlns:a16="http://schemas.microsoft.com/office/drawing/2014/main" id="{7DD15C99-D15C-4525-D74D-748937CC6DBE}"/>
              </a:ext>
            </a:extLst>
          </p:cNvPr>
          <p:cNvPicPr>
            <a:picLocks noChangeAspect="1"/>
          </p:cNvPicPr>
          <p:nvPr/>
        </p:nvPicPr>
        <p:blipFill>
          <a:blip r:embed="rId3"/>
          <a:stretch>
            <a:fillRect/>
          </a:stretch>
        </p:blipFill>
        <p:spPr>
          <a:xfrm>
            <a:off x="8075022" y="5508998"/>
            <a:ext cx="922867" cy="922867"/>
          </a:xfrm>
          <a:prstGeom prst="rect">
            <a:avLst/>
          </a:prstGeom>
        </p:spPr>
      </p:pic>
    </p:spTree>
    <p:extLst>
      <p:ext uri="{BB962C8B-B14F-4D97-AF65-F5344CB8AC3E}">
        <p14:creationId xmlns:p14="http://schemas.microsoft.com/office/powerpoint/2010/main" val="3493416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2" y="1927173"/>
            <a:ext cx="4392885" cy="2005883"/>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1332440" y="4826654"/>
            <a:ext cx="7200000" cy="1532334"/>
          </a:xfrm>
          <a:prstGeom prst="wedgeRoundRectCallout">
            <a:avLst>
              <a:gd name="adj1" fmla="val -32011"/>
              <a:gd name="adj2" fmla="val -77652"/>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業務単位のお知らせを表示</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例えば「文書授受」では、交付された文書のうち</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未受領の件数が表示される</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5496" y="19572"/>
            <a:ext cx="2680570"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ログイン直後の画面</a:t>
            </a:r>
          </a:p>
        </p:txBody>
      </p:sp>
      <p:sp>
        <p:nvSpPr>
          <p:cNvPr id="11" name="スライド番号プレースホルダー 5"/>
          <p:cNvSpPr>
            <a:spLocks noGrp="1"/>
          </p:cNvSpPr>
          <p:nvPr>
            <p:ph type="sldNum" sz="quarter" idx="10"/>
          </p:nvPr>
        </p:nvSpPr>
        <p:spPr>
          <a:xfrm>
            <a:off x="4241974" y="6656388"/>
            <a:ext cx="539750" cy="201612"/>
          </a:xfrm>
        </p:spPr>
        <p:txBody>
          <a:bodyPr/>
          <a:lstStyle/>
          <a:p>
            <a:pPr algn="ctr"/>
            <a:fld id="{6B9E5F3F-DB90-4B49-8687-1CA5BF8F598B}" type="slidenum">
              <a:rPr lang="de-DE" altLang="ja-JP" smtClean="0">
                <a:solidFill>
                  <a:schemeClr val="tx1"/>
                </a:solidFill>
              </a:rPr>
              <a:t>10</a:t>
            </a:fld>
            <a:endParaRPr lang="de-DE" altLang="ja-JP" dirty="0">
              <a:solidFill>
                <a:schemeClr val="tx1"/>
              </a:solidFill>
            </a:endParaRPr>
          </a:p>
        </p:txBody>
      </p:sp>
      <p:grpSp>
        <p:nvGrpSpPr>
          <p:cNvPr id="2" name="グループ化 1">
            <a:extLst>
              <a:ext uri="{FF2B5EF4-FFF2-40B4-BE49-F238E27FC236}">
                <a16:creationId xmlns:a16="http://schemas.microsoft.com/office/drawing/2014/main" id="{7DE250E2-9F0F-4382-9977-E1D07E4C4298}"/>
              </a:ext>
            </a:extLst>
          </p:cNvPr>
          <p:cNvGrpSpPr/>
          <p:nvPr/>
        </p:nvGrpSpPr>
        <p:grpSpPr>
          <a:xfrm>
            <a:off x="22970" y="530393"/>
            <a:ext cx="9108000" cy="6304887"/>
            <a:chOff x="22970" y="530393"/>
            <a:chExt cx="9108000" cy="6304887"/>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70" y="530393"/>
              <a:ext cx="9108000" cy="630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図 9">
              <a:extLst>
                <a:ext uri="{FF2B5EF4-FFF2-40B4-BE49-F238E27FC236}">
                  <a16:creationId xmlns:a16="http://schemas.microsoft.com/office/drawing/2014/main" id="{8A082482-61FD-4D3C-B8FD-9D674314FCAB}"/>
                </a:ext>
              </a:extLst>
            </p:cNvPr>
            <p:cNvPicPr>
              <a:picLocks noChangeAspect="1"/>
            </p:cNvPicPr>
            <p:nvPr/>
          </p:nvPicPr>
          <p:blipFill rotWithShape="1">
            <a:blip r:embed="rId3"/>
            <a:srcRect r="5159"/>
            <a:stretch/>
          </p:blipFill>
          <p:spPr>
            <a:xfrm>
              <a:off x="55377" y="562912"/>
              <a:ext cx="1842997" cy="252097"/>
            </a:xfrm>
            <a:prstGeom prst="rect">
              <a:avLst/>
            </a:prstGeom>
          </p:spPr>
        </p:pic>
      </p:grpSp>
      <p:sp>
        <p:nvSpPr>
          <p:cNvPr id="7" name="角丸四角形 6"/>
          <p:cNvSpPr/>
          <p:nvPr/>
        </p:nvSpPr>
        <p:spPr>
          <a:xfrm>
            <a:off x="1805049" y="421006"/>
            <a:ext cx="1781299" cy="612569"/>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71714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57806"/>
            <a:ext cx="7772400" cy="1470025"/>
          </a:xfrm>
        </p:spPr>
        <p:txBody>
          <a:bodyPr>
            <a:normAutofit fontScale="90000"/>
          </a:bodyPr>
          <a:lstStyle/>
          <a:p>
            <a:r>
              <a:rPr kumimoji="1" lang="ja-JP" altLang="en-US" dirty="0">
                <a:latin typeface="Meiryo UI" panose="020B0604030504040204" pitchFamily="50" charset="-128"/>
                <a:ea typeface="Meiryo UI" panose="020B0604030504040204" pitchFamily="50" charset="-128"/>
              </a:rPr>
              <a:t>文書の交付</a:t>
            </a:r>
            <a:br>
              <a:rPr kumimoji="1" lang="en-US" altLang="ja-JP" dirty="0">
                <a:latin typeface="Meiryo UI" panose="020B0604030504040204" pitchFamily="50" charset="-128"/>
                <a:ea typeface="Meiryo UI" panose="020B0604030504040204" pitchFamily="50" charset="-128"/>
              </a:rPr>
            </a:br>
            <a:r>
              <a:rPr lang="ja-JP" altLang="en-US" sz="4000" dirty="0">
                <a:latin typeface="Meiryo UI" panose="020B0604030504040204" pitchFamily="50" charset="-128"/>
                <a:ea typeface="Meiryo UI" panose="020B0604030504040204" pitchFamily="50" charset="-128"/>
              </a:rPr>
              <a:t>例</a:t>
            </a:r>
            <a:r>
              <a:rPr lang="en-US" altLang="ja-JP" sz="4000" dirty="0">
                <a:latin typeface="Meiryo UI" panose="020B0604030504040204" pitchFamily="50" charset="-128"/>
                <a:ea typeface="Meiryo UI" panose="020B0604030504040204" pitchFamily="50" charset="-128"/>
              </a:rPr>
              <a:t>:</a:t>
            </a:r>
            <a:r>
              <a:rPr lang="ja-JP" altLang="en-US" sz="4000" dirty="0">
                <a:latin typeface="Meiryo UI" panose="020B0604030504040204" pitchFamily="50" charset="-128"/>
                <a:ea typeface="Meiryo UI" panose="020B0604030504040204" pitchFamily="50" charset="-128"/>
              </a:rPr>
              <a:t>書式</a:t>
            </a:r>
            <a:r>
              <a:rPr lang="en-US" altLang="ja-JP" sz="4000" dirty="0">
                <a:latin typeface="Meiryo UI" panose="020B0604030504040204" pitchFamily="50" charset="-128"/>
                <a:ea typeface="Meiryo UI" panose="020B0604030504040204" pitchFamily="50" charset="-128"/>
              </a:rPr>
              <a:t>3</a:t>
            </a:r>
            <a:r>
              <a:rPr lang="ja-JP" altLang="en-US" sz="4000" dirty="0">
                <a:latin typeface="Meiryo UI" panose="020B0604030504040204" pitchFamily="50" charset="-128"/>
                <a:ea typeface="Meiryo UI" panose="020B0604030504040204" pitchFamily="50" charset="-128"/>
              </a:rPr>
              <a:t>（新規課題）を</a:t>
            </a:r>
            <a:br>
              <a:rPr lang="en-US" altLang="ja-JP" sz="4000" dirty="0">
                <a:latin typeface="Meiryo UI" panose="020B0604030504040204" pitchFamily="50" charset="-128"/>
                <a:ea typeface="Meiryo UI" panose="020B0604030504040204" pitchFamily="50" charset="-128"/>
              </a:rPr>
            </a:br>
            <a:r>
              <a:rPr lang="ja-JP" altLang="en-US" sz="4000" dirty="0">
                <a:latin typeface="Meiryo UI" panose="020B0604030504040204" pitchFamily="50" charset="-128"/>
                <a:ea typeface="Meiryo UI" panose="020B0604030504040204" pitchFamily="50" charset="-128"/>
              </a:rPr>
              <a:t>治験事務局に提出</a:t>
            </a:r>
            <a:endParaRPr kumimoji="1" lang="ja-JP" altLang="en-US" sz="4000" dirty="0">
              <a:latin typeface="Meiryo UI" panose="020B0604030504040204" pitchFamily="50" charset="-128"/>
              <a:ea typeface="Meiryo UI" panose="020B0604030504040204" pitchFamily="50" charset="-128"/>
            </a:endParaRPr>
          </a:p>
        </p:txBody>
      </p:sp>
      <p:sp>
        <p:nvSpPr>
          <p:cNvPr id="5" name="スライド番号プレースホルダー 5"/>
          <p:cNvSpPr>
            <a:spLocks noGrp="1"/>
          </p:cNvSpPr>
          <p:nvPr>
            <p:ph type="sldNum" sz="quarter" idx="10"/>
          </p:nvPr>
        </p:nvSpPr>
        <p:spPr>
          <a:xfrm>
            <a:off x="4241974" y="6656388"/>
            <a:ext cx="539750" cy="201612"/>
          </a:xfrm>
        </p:spPr>
        <p:txBody>
          <a:bodyPr/>
          <a:lstStyle/>
          <a:p>
            <a:pPr algn="ctr"/>
            <a:fld id="{AF70CDDA-FC6F-4145-8696-8B667B6D921E}" type="slidenum">
              <a:rPr lang="de-DE" altLang="ja-JP" smtClean="0">
                <a:solidFill>
                  <a:schemeClr val="tx1"/>
                </a:solidFill>
              </a:rPr>
              <a:t>11</a:t>
            </a:fld>
            <a:endParaRPr lang="de-DE" altLang="ja-JP" dirty="0">
              <a:solidFill>
                <a:schemeClr val="tx1"/>
              </a:solidFill>
            </a:endParaRPr>
          </a:p>
        </p:txBody>
      </p:sp>
      <p:pic>
        <p:nvPicPr>
          <p:cNvPr id="3" name="図 2">
            <a:extLst>
              <a:ext uri="{FF2B5EF4-FFF2-40B4-BE49-F238E27FC236}">
                <a16:creationId xmlns:a16="http://schemas.microsoft.com/office/drawing/2014/main" id="{BAFB605C-E68C-70F7-5118-198605D2D3EC}"/>
              </a:ext>
            </a:extLst>
          </p:cNvPr>
          <p:cNvPicPr>
            <a:picLocks noChangeAspect="1"/>
          </p:cNvPicPr>
          <p:nvPr/>
        </p:nvPicPr>
        <p:blipFill>
          <a:blip r:embed="rId2"/>
          <a:stretch>
            <a:fillRect/>
          </a:stretch>
        </p:blipFill>
        <p:spPr>
          <a:xfrm>
            <a:off x="7996766" y="5733521"/>
            <a:ext cx="922867" cy="922867"/>
          </a:xfrm>
          <a:prstGeom prst="rect">
            <a:avLst/>
          </a:prstGeom>
        </p:spPr>
      </p:pic>
    </p:spTree>
    <p:extLst>
      <p:ext uri="{BB962C8B-B14F-4D97-AF65-F5344CB8AC3E}">
        <p14:creationId xmlns:p14="http://schemas.microsoft.com/office/powerpoint/2010/main" val="75864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DFB39DA7-E2F9-46E2-A01D-DDE65E25739B}"/>
              </a:ext>
            </a:extLst>
          </p:cNvPr>
          <p:cNvGrpSpPr/>
          <p:nvPr/>
        </p:nvGrpSpPr>
        <p:grpSpPr>
          <a:xfrm>
            <a:off x="26118" y="572850"/>
            <a:ext cx="9108000" cy="6293113"/>
            <a:chOff x="26118" y="572850"/>
            <a:chExt cx="9108000" cy="629311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8" y="572850"/>
              <a:ext cx="9108000" cy="629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5">
              <a:extLst>
                <a:ext uri="{FF2B5EF4-FFF2-40B4-BE49-F238E27FC236}">
                  <a16:creationId xmlns:a16="http://schemas.microsoft.com/office/drawing/2014/main" id="{798CF9E6-2F0F-44A9-9606-92A538A12514}"/>
                </a:ext>
              </a:extLst>
            </p:cNvPr>
            <p:cNvPicPr>
              <a:picLocks noChangeAspect="1"/>
            </p:cNvPicPr>
            <p:nvPr/>
          </p:nvPicPr>
          <p:blipFill rotWithShape="1">
            <a:blip r:embed="rId3"/>
            <a:srcRect r="5159"/>
            <a:stretch/>
          </p:blipFill>
          <p:spPr>
            <a:xfrm>
              <a:off x="55377" y="612607"/>
              <a:ext cx="1842997" cy="252097"/>
            </a:xfrm>
            <a:prstGeom prst="rect">
              <a:avLst/>
            </a:prstGeom>
          </p:spPr>
        </p:pic>
      </p:grpSp>
      <p:sp>
        <p:nvSpPr>
          <p:cNvPr id="5" name="角丸四角形 4"/>
          <p:cNvSpPr/>
          <p:nvPr/>
        </p:nvSpPr>
        <p:spPr>
          <a:xfrm>
            <a:off x="1043607" y="764705"/>
            <a:ext cx="1440161" cy="72008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p:cNvSpPr/>
          <p:nvPr/>
        </p:nvSpPr>
        <p:spPr>
          <a:xfrm>
            <a:off x="35496" y="19572"/>
            <a:ext cx="2680570"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ログイン直後の画面</a:t>
            </a:r>
          </a:p>
        </p:txBody>
      </p:sp>
      <p:sp>
        <p:nvSpPr>
          <p:cNvPr id="8" name="スライド番号プレースホルダー 5"/>
          <p:cNvSpPr>
            <a:spLocks noGrp="1"/>
          </p:cNvSpPr>
          <p:nvPr>
            <p:ph type="sldNum" sz="quarter" idx="10"/>
          </p:nvPr>
        </p:nvSpPr>
        <p:spPr>
          <a:xfrm>
            <a:off x="4241974" y="6656388"/>
            <a:ext cx="539750" cy="201612"/>
          </a:xfrm>
        </p:spPr>
        <p:txBody>
          <a:bodyPr/>
          <a:lstStyle/>
          <a:p>
            <a:pPr algn="ctr"/>
            <a:fld id="{90A2011D-1CA7-4C21-B61E-D1C71C53E02C}" type="slidenum">
              <a:rPr lang="de-DE" altLang="ja-JP" smtClean="0">
                <a:solidFill>
                  <a:schemeClr val="tx1"/>
                </a:solidFill>
              </a:rPr>
              <a:t>12</a:t>
            </a:fld>
            <a:endParaRPr lang="de-DE" altLang="ja-JP" dirty="0">
              <a:solidFill>
                <a:schemeClr val="tx1"/>
              </a:solidFill>
            </a:endParaRPr>
          </a:p>
        </p:txBody>
      </p:sp>
    </p:spTree>
    <p:extLst>
      <p:ext uri="{BB962C8B-B14F-4D97-AF65-F5344CB8AC3E}">
        <p14:creationId xmlns:p14="http://schemas.microsoft.com/office/powerpoint/2010/main" val="426027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983" y="35246"/>
            <a:ext cx="8384026"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文書を交付する画面　例：モニターから新規申請資料を交付する</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 y="617280"/>
            <a:ext cx="9108000" cy="62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5292080" y="1124744"/>
            <a:ext cx="3672408" cy="1055608"/>
          </a:xfrm>
          <a:prstGeom prst="wedgeRoundRectCallout">
            <a:avLst>
              <a:gd name="adj1" fmla="val -57875"/>
              <a:gd name="adj2" fmla="val 7285"/>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黄色部分：入力必須</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白色部分：任意</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5"/>
          <p:cNvSpPr>
            <a:spLocks noGrp="1"/>
          </p:cNvSpPr>
          <p:nvPr>
            <p:ph type="sldNum" sz="quarter" idx="10"/>
          </p:nvPr>
        </p:nvSpPr>
        <p:spPr>
          <a:xfrm>
            <a:off x="4241974" y="6656388"/>
            <a:ext cx="539750" cy="201612"/>
          </a:xfrm>
        </p:spPr>
        <p:txBody>
          <a:bodyPr/>
          <a:lstStyle/>
          <a:p>
            <a:pPr algn="ctr"/>
            <a:fld id="{BB9139FB-DEB9-4131-88E8-D857ED8BBAA4}" type="slidenum">
              <a:rPr lang="de-DE" altLang="ja-JP" smtClean="0">
                <a:solidFill>
                  <a:schemeClr val="tx1"/>
                </a:solidFill>
              </a:rPr>
              <a:t>13</a:t>
            </a:fld>
            <a:endParaRPr lang="de-DE" altLang="ja-JP" dirty="0">
              <a:solidFill>
                <a:schemeClr val="tx1"/>
              </a:solidFill>
            </a:endParaRPr>
          </a:p>
        </p:txBody>
      </p:sp>
    </p:spTree>
    <p:extLst>
      <p:ext uri="{BB962C8B-B14F-4D97-AF65-F5344CB8AC3E}">
        <p14:creationId xmlns:p14="http://schemas.microsoft.com/office/powerpoint/2010/main" val="221863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 y="617280"/>
            <a:ext cx="9108000" cy="62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32983" y="35246"/>
            <a:ext cx="8384026"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文書を交付する画面　例：モニターから新規申請資料を交付する</a:t>
            </a:r>
          </a:p>
        </p:txBody>
      </p:sp>
      <p:sp>
        <p:nvSpPr>
          <p:cNvPr id="5" name="角丸四角形 4"/>
          <p:cNvSpPr/>
          <p:nvPr/>
        </p:nvSpPr>
        <p:spPr>
          <a:xfrm>
            <a:off x="179512" y="1231382"/>
            <a:ext cx="8820000" cy="1764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367644" y="3284983"/>
            <a:ext cx="7200000" cy="2009061"/>
          </a:xfrm>
          <a:prstGeom prst="wedgeRoundRectCallout">
            <a:avLst>
              <a:gd name="adj1" fmla="val -26859"/>
              <a:gd name="adj2" fmla="val -66889"/>
              <a:gd name="adj3" fmla="val 16667"/>
            </a:avLst>
          </a:prstGeom>
        </p:spPr>
        <p:style>
          <a:lnRef idx="1">
            <a:schemeClr val="accent2"/>
          </a:lnRef>
          <a:fillRef idx="3">
            <a:schemeClr val="accent2"/>
          </a:fillRef>
          <a:effectRef idx="2">
            <a:schemeClr val="accent2"/>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・交付に関する基本情報を記載する</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・「医療機関の長への提出」□対象にチェックする</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ことで</a:t>
            </a:r>
            <a:r>
              <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IRB</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審査の対象として提出することが</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可能（</a:t>
            </a:r>
            <a:r>
              <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PDF</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のみ </a:t>
            </a:r>
            <a:r>
              <a:rPr lang="en-US" altLang="ja-JP"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2000" dirty="0" err="1">
                <a:solidFill>
                  <a:prstClr val="white"/>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20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パスワードをつけない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角丸四角形 7"/>
          <p:cNvSpPr/>
          <p:nvPr/>
        </p:nvSpPr>
        <p:spPr>
          <a:xfrm>
            <a:off x="179512" y="2060848"/>
            <a:ext cx="1800201" cy="36004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スライド番号プレースホルダー 5"/>
          <p:cNvSpPr>
            <a:spLocks noGrp="1"/>
          </p:cNvSpPr>
          <p:nvPr>
            <p:ph type="sldNum" sz="quarter" idx="10"/>
          </p:nvPr>
        </p:nvSpPr>
        <p:spPr>
          <a:xfrm>
            <a:off x="4241974" y="6656388"/>
            <a:ext cx="539750" cy="201612"/>
          </a:xfrm>
        </p:spPr>
        <p:txBody>
          <a:bodyPr/>
          <a:lstStyle/>
          <a:p>
            <a:pPr algn="ctr"/>
            <a:fld id="{5391E793-B70C-4E60-A601-59FF8D6B0FE8}" type="slidenum">
              <a:rPr lang="de-DE" altLang="ja-JP" smtClean="0">
                <a:solidFill>
                  <a:schemeClr val="tx1"/>
                </a:solidFill>
              </a:rPr>
              <a:t>14</a:t>
            </a:fld>
            <a:endParaRPr lang="de-DE" altLang="ja-JP" dirty="0">
              <a:solidFill>
                <a:schemeClr val="tx1"/>
              </a:solidFill>
            </a:endParaRPr>
          </a:p>
        </p:txBody>
      </p:sp>
    </p:spTree>
    <p:extLst>
      <p:ext uri="{BB962C8B-B14F-4D97-AF65-F5344CB8AC3E}">
        <p14:creationId xmlns:p14="http://schemas.microsoft.com/office/powerpoint/2010/main" val="141725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 y="617280"/>
            <a:ext cx="9108000" cy="62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32983" y="37902"/>
            <a:ext cx="8384026"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文書を交付する画面　例：モニターから新規申請資料を交付する</a:t>
            </a:r>
          </a:p>
        </p:txBody>
      </p:sp>
      <p:sp>
        <p:nvSpPr>
          <p:cNvPr id="5" name="角丸四角形 4"/>
          <p:cNvSpPr/>
          <p:nvPr/>
        </p:nvSpPr>
        <p:spPr>
          <a:xfrm>
            <a:off x="98125" y="3056434"/>
            <a:ext cx="8928000" cy="2088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260432" y="1196752"/>
            <a:ext cx="7200000" cy="1532334"/>
          </a:xfrm>
          <a:prstGeom prst="wedgeRoundRectCallout">
            <a:avLst>
              <a:gd name="adj1" fmla="val -27564"/>
              <a:gd name="adj2" fmla="val 107560"/>
              <a:gd name="adj3" fmla="val 16667"/>
            </a:avLst>
          </a:prstGeom>
        </p:spPr>
        <p:style>
          <a:lnRef idx="1">
            <a:schemeClr val="accent2"/>
          </a:lnRef>
          <a:fillRef idx="3">
            <a:schemeClr val="accent2"/>
          </a:fillRef>
          <a:effectRef idx="2">
            <a:schemeClr val="accent2"/>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・交付文書をアップロード</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・提出資料以外に補足資料（各種ファイル）もアップロードが可能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吹き出し 7"/>
          <p:cNvSpPr/>
          <p:nvPr/>
        </p:nvSpPr>
        <p:spPr>
          <a:xfrm>
            <a:off x="4211960" y="5122280"/>
            <a:ext cx="4813861" cy="1055608"/>
          </a:xfrm>
          <a:prstGeom prst="wedgeRoundRectCallout">
            <a:avLst>
              <a:gd name="adj1" fmla="val -41068"/>
              <a:gd name="adj2" fmla="val -89058"/>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補足資料は</a:t>
            </a:r>
            <a:r>
              <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IRB</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資料とはならず、システム内には保管されない</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181C9948-4D87-4FFC-8B61-027F97E8168D}" type="slidenum">
              <a:rPr lang="de-DE" altLang="ja-JP" smtClean="0">
                <a:solidFill>
                  <a:schemeClr val="tx1"/>
                </a:solidFill>
              </a:rPr>
              <a:t>15</a:t>
            </a:fld>
            <a:endParaRPr lang="de-DE" altLang="ja-JP" dirty="0">
              <a:solidFill>
                <a:schemeClr val="tx1"/>
              </a:solidFill>
            </a:endParaRPr>
          </a:p>
        </p:txBody>
      </p:sp>
    </p:spTree>
    <p:extLst>
      <p:ext uri="{BB962C8B-B14F-4D97-AF65-F5344CB8AC3E}">
        <p14:creationId xmlns:p14="http://schemas.microsoft.com/office/powerpoint/2010/main" val="125190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 y="479820"/>
            <a:ext cx="9108000" cy="636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45509" y="35246"/>
            <a:ext cx="535274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交付する文書の属性情報を登録する画面</a:t>
            </a:r>
          </a:p>
        </p:txBody>
      </p:sp>
      <p:sp>
        <p:nvSpPr>
          <p:cNvPr id="6" name="角丸四角形吹き出し 5"/>
          <p:cNvSpPr/>
          <p:nvPr/>
        </p:nvSpPr>
        <p:spPr>
          <a:xfrm>
            <a:off x="1187624" y="692696"/>
            <a:ext cx="7200000" cy="1080000"/>
          </a:xfrm>
          <a:prstGeom prst="wedgeRoundRectCallout">
            <a:avLst>
              <a:gd name="adj1" fmla="val 7070"/>
              <a:gd name="adj2" fmla="val 75585"/>
              <a:gd name="adj3" fmla="val 16667"/>
            </a:avLst>
          </a:prstGeom>
        </p:spPr>
        <p:style>
          <a:lnRef idx="1">
            <a:schemeClr val="accent2"/>
          </a:lnRef>
          <a:fillRef idx="3">
            <a:schemeClr val="accent2"/>
          </a:fillRef>
          <a:effectRef idx="2">
            <a:schemeClr val="accent2"/>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予め登録した治験の実施体制に含まれる方の</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中から選択することが可能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331640" y="2118447"/>
            <a:ext cx="6588000" cy="2916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323528" y="5665721"/>
            <a:ext cx="8640960" cy="578882"/>
          </a:xfrm>
          <a:prstGeom prst="wedgeRoundRectCallout">
            <a:avLst>
              <a:gd name="adj1" fmla="val 7272"/>
              <a:gd name="adj2" fmla="val 50051"/>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新規・変更申請は事務局</a:t>
            </a:r>
            <a:r>
              <a:rPr kumimoji="1" lang="ja-JP" altLang="en-US" sz="28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rPr>
              <a:t>○○宛</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に交付下さい</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FE548801-E41A-4D60-9258-D7B74132E75A}" type="slidenum">
              <a:rPr lang="de-DE" altLang="ja-JP" smtClean="0">
                <a:solidFill>
                  <a:schemeClr val="tx1"/>
                </a:solidFill>
              </a:rPr>
              <a:t>16</a:t>
            </a:fld>
            <a:endParaRPr lang="de-DE" altLang="ja-JP" dirty="0">
              <a:solidFill>
                <a:schemeClr val="tx1"/>
              </a:solidFill>
            </a:endParaRPr>
          </a:p>
        </p:txBody>
      </p:sp>
    </p:spTree>
    <p:extLst>
      <p:ext uri="{BB962C8B-B14F-4D97-AF65-F5344CB8AC3E}">
        <p14:creationId xmlns:p14="http://schemas.microsoft.com/office/powerpoint/2010/main" val="91136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t="14300" r="2559"/>
          <a:stretch/>
        </p:blipFill>
        <p:spPr>
          <a:xfrm>
            <a:off x="0" y="0"/>
            <a:ext cx="9143999" cy="6858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842942"/>
            <a:ext cx="5305604" cy="382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吹き出し 3"/>
          <p:cNvSpPr/>
          <p:nvPr/>
        </p:nvSpPr>
        <p:spPr>
          <a:xfrm>
            <a:off x="4067944" y="1052736"/>
            <a:ext cx="4896544" cy="1055608"/>
          </a:xfrm>
          <a:prstGeom prst="wedgeRoundRectCallout">
            <a:avLst>
              <a:gd name="adj1" fmla="val -53299"/>
              <a:gd name="adj2" fmla="val 110573"/>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予め登録してある資料マスタとの関連付けが可能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CDFEB2A8-3866-4764-A8BF-8EA1874E077E}"/>
              </a:ext>
            </a:extLst>
          </p:cNvPr>
          <p:cNvSpPr>
            <a:spLocks noGrp="1"/>
          </p:cNvSpPr>
          <p:nvPr>
            <p:ph type="sldNum" sz="quarter" idx="12"/>
          </p:nvPr>
        </p:nvSpPr>
        <p:spPr/>
        <p:txBody>
          <a:bodyPr/>
          <a:lstStyle/>
          <a:p>
            <a:fld id="{06E5B46C-D7D0-459D-A7B4-DBE731718A9B}" type="slidenum">
              <a:rPr kumimoji="1" lang="ja-JP" altLang="en-US" smtClean="0"/>
              <a:t>17</a:t>
            </a:fld>
            <a:endParaRPr kumimoji="1" lang="ja-JP" altLang="en-US"/>
          </a:p>
        </p:txBody>
      </p:sp>
    </p:spTree>
    <p:extLst>
      <p:ext uri="{BB962C8B-B14F-4D97-AF65-F5344CB8AC3E}">
        <p14:creationId xmlns:p14="http://schemas.microsoft.com/office/powerpoint/2010/main" val="89346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srcRect t="14300" r="2559"/>
          <a:stretch/>
        </p:blipFill>
        <p:spPr>
          <a:xfrm>
            <a:off x="0" y="0"/>
            <a:ext cx="9143999" cy="6858000"/>
          </a:xfrm>
          <a:prstGeom prst="rect">
            <a:avLst/>
          </a:prstGeom>
        </p:spPr>
      </p:pic>
      <p:sp>
        <p:nvSpPr>
          <p:cNvPr id="6" name="角丸四角形吹き出し 5"/>
          <p:cNvSpPr/>
          <p:nvPr/>
        </p:nvSpPr>
        <p:spPr>
          <a:xfrm>
            <a:off x="1906904" y="620688"/>
            <a:ext cx="6984776" cy="1055608"/>
          </a:xfrm>
          <a:prstGeom prst="wedgeRoundRectCallout">
            <a:avLst>
              <a:gd name="adj1" fmla="val 23996"/>
              <a:gd name="adj2" fmla="val 99313"/>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作成日：入力必須</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版数：</a:t>
            </a:r>
            <a:r>
              <a:rPr kumimoji="1" lang="ja-JP" altLang="en-US" sz="28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rPr>
              <a:t>○○（必要に応じて記載）</a:t>
            </a:r>
            <a:endParaRPr kumimoji="1" lang="en-US" altLang="ja-JP" sz="28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AB45C64-F4F1-435B-A9AC-DC709614A5BA}"/>
              </a:ext>
            </a:extLst>
          </p:cNvPr>
          <p:cNvSpPr>
            <a:spLocks noGrp="1"/>
          </p:cNvSpPr>
          <p:nvPr>
            <p:ph type="sldNum" sz="quarter" idx="12"/>
          </p:nvPr>
        </p:nvSpPr>
        <p:spPr/>
        <p:txBody>
          <a:bodyPr/>
          <a:lstStyle/>
          <a:p>
            <a:fld id="{06E5B46C-D7D0-459D-A7B4-DBE731718A9B}" type="slidenum">
              <a:rPr kumimoji="1" lang="ja-JP" altLang="en-US" smtClean="0"/>
              <a:t>18</a:t>
            </a:fld>
            <a:endParaRPr kumimoji="1" lang="ja-JP" altLang="en-US"/>
          </a:p>
        </p:txBody>
      </p:sp>
    </p:spTree>
    <p:extLst>
      <p:ext uri="{BB962C8B-B14F-4D97-AF65-F5344CB8AC3E}">
        <p14:creationId xmlns:p14="http://schemas.microsoft.com/office/powerpoint/2010/main" val="13376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07504" y="0"/>
            <a:ext cx="8856983" cy="6858000"/>
          </a:xfrm>
          <a:prstGeom prst="rect">
            <a:avLst/>
          </a:prstGeom>
        </p:spPr>
      </p:pic>
      <p:sp>
        <p:nvSpPr>
          <p:cNvPr id="5" name="角丸四角形 4"/>
          <p:cNvSpPr/>
          <p:nvPr/>
        </p:nvSpPr>
        <p:spPr>
          <a:xfrm>
            <a:off x="1259633" y="6453335"/>
            <a:ext cx="1368152" cy="400111"/>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スライド番号プレースホルダー 5"/>
          <p:cNvSpPr txBox="1">
            <a:spLocks/>
          </p:cNvSpPr>
          <p:nvPr/>
        </p:nvSpPr>
        <p:spPr>
          <a:xfrm>
            <a:off x="4241974" y="6656388"/>
            <a:ext cx="539750" cy="201612"/>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fld id="{F22BC66E-F411-4BF9-94E0-D79B23DF65AB}" type="slidenum">
              <a:rPr lang="de-DE" altLang="ja-JP" smtClean="0">
                <a:solidFill>
                  <a:schemeClr val="tx1"/>
                </a:solidFill>
              </a:rPr>
              <a:t>19</a:t>
            </a:fld>
            <a:endParaRPr lang="de-DE" altLang="ja-JP" dirty="0">
              <a:solidFill>
                <a:schemeClr val="tx1"/>
              </a:solidFill>
            </a:endParaRPr>
          </a:p>
        </p:txBody>
      </p:sp>
      <p:sp>
        <p:nvSpPr>
          <p:cNvPr id="3" name="スライド番号プレースホルダー 2">
            <a:extLst>
              <a:ext uri="{FF2B5EF4-FFF2-40B4-BE49-F238E27FC236}">
                <a16:creationId xmlns:a16="http://schemas.microsoft.com/office/drawing/2014/main" id="{EBAD52B5-8945-4BEB-B913-186EACA72FBA}"/>
              </a:ext>
            </a:extLst>
          </p:cNvPr>
          <p:cNvSpPr>
            <a:spLocks noGrp="1"/>
          </p:cNvSpPr>
          <p:nvPr>
            <p:ph type="sldNum" sz="quarter" idx="12"/>
          </p:nvPr>
        </p:nvSpPr>
        <p:spPr/>
        <p:txBody>
          <a:bodyPr/>
          <a:lstStyle/>
          <a:p>
            <a:fld id="{06E5B46C-D7D0-459D-A7B4-DBE731718A9B}" type="slidenum">
              <a:rPr kumimoji="1" lang="ja-JP" altLang="en-US" smtClean="0"/>
              <a:t>19</a:t>
            </a:fld>
            <a:endParaRPr kumimoji="1" lang="ja-JP" altLang="en-US"/>
          </a:p>
        </p:txBody>
      </p:sp>
    </p:spTree>
    <p:extLst>
      <p:ext uri="{BB962C8B-B14F-4D97-AF65-F5344CB8AC3E}">
        <p14:creationId xmlns:p14="http://schemas.microsoft.com/office/powerpoint/2010/main" val="1361686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bwMode="auto">
          <a:xfrm>
            <a:off x="334956" y="1958397"/>
            <a:ext cx="1793937" cy="911097"/>
          </a:xfrm>
          <a:prstGeom prst="roundRect">
            <a:avLst/>
          </a:prstGeom>
          <a:noFill/>
          <a:ln w="25400" cap="flat" cmpd="sng" algn="ctr">
            <a:solidFill>
              <a:srgbClr val="000000"/>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Ｐゴシック" charset="-128"/>
              <a:ea typeface="ＭＳ Ｐゴシック"/>
              <a:cs typeface="Arial"/>
            </a:endParaRPr>
          </a:p>
        </p:txBody>
      </p:sp>
      <p:sp>
        <p:nvSpPr>
          <p:cNvPr id="10" name="角丸四角形 9"/>
          <p:cNvSpPr/>
          <p:nvPr/>
        </p:nvSpPr>
        <p:spPr bwMode="auto">
          <a:xfrm>
            <a:off x="323528" y="4699202"/>
            <a:ext cx="2244834" cy="1176006"/>
          </a:xfrm>
          <a:prstGeom prst="roundRect">
            <a:avLst/>
          </a:prstGeom>
          <a:noFill/>
          <a:ln w="25400" cap="flat" cmpd="sng" algn="ctr">
            <a:solidFill>
              <a:srgbClr val="000000"/>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Ｐゴシック" charset="-128"/>
              <a:ea typeface="ＭＳ Ｐゴシック"/>
              <a:cs typeface="Arial"/>
            </a:endParaRPr>
          </a:p>
        </p:txBody>
      </p:sp>
      <p:sp>
        <p:nvSpPr>
          <p:cNvPr id="11" name="角丸四角形 10"/>
          <p:cNvSpPr/>
          <p:nvPr/>
        </p:nvSpPr>
        <p:spPr bwMode="auto">
          <a:xfrm>
            <a:off x="325626" y="3339790"/>
            <a:ext cx="2146898" cy="911097"/>
          </a:xfrm>
          <a:prstGeom prst="roundRect">
            <a:avLst/>
          </a:prstGeom>
          <a:noFill/>
          <a:ln w="25400" cap="flat" cmpd="sng" algn="ctr">
            <a:solidFill>
              <a:srgbClr val="000000"/>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Ｐゴシック" charset="-128"/>
              <a:ea typeface="ＭＳ Ｐゴシック"/>
              <a:cs typeface="Arial"/>
            </a:endParaRPr>
          </a:p>
        </p:txBody>
      </p:sp>
      <p:sp>
        <p:nvSpPr>
          <p:cNvPr id="12" name="角丸四角形 11"/>
          <p:cNvSpPr/>
          <p:nvPr/>
        </p:nvSpPr>
        <p:spPr bwMode="auto">
          <a:xfrm>
            <a:off x="6814460" y="3656907"/>
            <a:ext cx="2006012" cy="1068237"/>
          </a:xfrm>
          <a:prstGeom prst="roundRect">
            <a:avLst/>
          </a:prstGeom>
          <a:noFill/>
          <a:ln w="25400" cap="flat" cmpd="sng" algn="ctr">
            <a:solidFill>
              <a:srgbClr val="002060"/>
            </a:solidFill>
            <a:prstDash val="soli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ＭＳ Ｐゴシック" charset="-128"/>
              <a:ea typeface="ＭＳ Ｐゴシック"/>
              <a:cs typeface="Arial"/>
            </a:endParaRPr>
          </a:p>
        </p:txBody>
      </p:sp>
      <p:sp>
        <p:nvSpPr>
          <p:cNvPr id="13" name="円柱 12"/>
          <p:cNvSpPr/>
          <p:nvPr/>
        </p:nvSpPr>
        <p:spPr bwMode="auto">
          <a:xfrm>
            <a:off x="3004068" y="1412776"/>
            <a:ext cx="3182401" cy="4608512"/>
          </a:xfrm>
          <a:prstGeom prst="can">
            <a:avLst>
              <a:gd name="adj" fmla="val 27371"/>
            </a:avLst>
          </a:prstGeom>
          <a:solidFill>
            <a:srgbClr val="B22B30">
              <a:lumMod val="20000"/>
              <a:lumOff val="80000"/>
            </a:srgbClr>
          </a:solidFill>
          <a:ln w="9525" cap="flat" cmpd="sng" algn="ctr">
            <a:noFill/>
            <a:prstDash val="solid"/>
            <a:headEnd type="none" w="med" len="med"/>
            <a:tailEnd type="none" w="med" len="med"/>
          </a:ln>
          <a:effectLst>
            <a:outerShdw blurRad="40000" dist="20000" dir="5400000" rotWithShape="0">
              <a:srgbClr val="000000">
                <a:alpha val="38000"/>
              </a:srgbClr>
            </a:outerShdw>
          </a:effectLst>
        </p:spPr>
        <p:txBody>
          <a:bodyPr vert="horz" wrap="none" lIns="91440" tIns="45720" rIns="91440" bIns="45720" numCol="1" rtlCol="0" anchor="t"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000000"/>
              </a:solidFill>
              <a:effectLst/>
              <a:uLnTx/>
              <a:uFillTx/>
              <a:latin typeface="MS Reference Sans Serif" panose="020B0604030504040204" pitchFamily="34" charset="0"/>
              <a:ea typeface="ＭＳ Ｐゴシック"/>
              <a:cs typeface="Arial"/>
            </a:endParaRPr>
          </a:p>
        </p:txBody>
      </p:sp>
      <p:sp>
        <p:nvSpPr>
          <p:cNvPr id="14" name="円柱 13"/>
          <p:cNvSpPr/>
          <p:nvPr/>
        </p:nvSpPr>
        <p:spPr bwMode="auto">
          <a:xfrm>
            <a:off x="3451176" y="4722696"/>
            <a:ext cx="2304256" cy="906450"/>
          </a:xfrm>
          <a:prstGeom prst="can">
            <a:avLst>
              <a:gd name="adj" fmla="val 38597"/>
            </a:avLst>
          </a:prstGeom>
          <a:solidFill>
            <a:srgbClr val="F8C6C5">
              <a:lumMod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資料授受</a:t>
            </a:r>
          </a:p>
        </p:txBody>
      </p:sp>
      <p:sp>
        <p:nvSpPr>
          <p:cNvPr id="15" name="円柱 14"/>
          <p:cNvSpPr/>
          <p:nvPr/>
        </p:nvSpPr>
        <p:spPr bwMode="auto">
          <a:xfrm>
            <a:off x="3451176" y="4116978"/>
            <a:ext cx="2304256" cy="906450"/>
          </a:xfrm>
          <a:prstGeom prst="can">
            <a:avLst>
              <a:gd name="adj" fmla="val 38597"/>
            </a:avLst>
          </a:prstGeom>
          <a:solidFill>
            <a:srgbClr val="F8C6C5">
              <a:lumMod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ja-JP" sz="20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IRB</a:t>
            </a:r>
            <a:r>
              <a:rPr kumimoji="0" lang="ja-JP" altLang="en-US" sz="20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管理</a:t>
            </a:r>
          </a:p>
        </p:txBody>
      </p:sp>
      <p:sp>
        <p:nvSpPr>
          <p:cNvPr id="16" name="円柱 15"/>
          <p:cNvSpPr/>
          <p:nvPr/>
        </p:nvSpPr>
        <p:spPr bwMode="auto">
          <a:xfrm>
            <a:off x="3451176" y="3510352"/>
            <a:ext cx="2304256" cy="906450"/>
          </a:xfrm>
          <a:prstGeom prst="can">
            <a:avLst>
              <a:gd name="adj" fmla="val 38597"/>
            </a:avLst>
          </a:prstGeom>
          <a:solidFill>
            <a:srgbClr val="F8C6C5">
              <a:lumMod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院内ワークフロー</a:t>
            </a:r>
          </a:p>
        </p:txBody>
      </p:sp>
      <p:sp>
        <p:nvSpPr>
          <p:cNvPr id="17" name="円柱 16"/>
          <p:cNvSpPr/>
          <p:nvPr/>
        </p:nvSpPr>
        <p:spPr bwMode="auto">
          <a:xfrm>
            <a:off x="3451176" y="2892842"/>
            <a:ext cx="2304256" cy="906450"/>
          </a:xfrm>
          <a:prstGeom prst="can">
            <a:avLst>
              <a:gd name="adj" fmla="val 38597"/>
            </a:avLst>
          </a:prstGeom>
          <a:solidFill>
            <a:srgbClr val="F8C6C5">
              <a:lumMod val="50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原本保管</a:t>
            </a:r>
          </a:p>
        </p:txBody>
      </p:sp>
      <p:sp>
        <p:nvSpPr>
          <p:cNvPr id="18" name="円柱 17"/>
          <p:cNvSpPr/>
          <p:nvPr/>
        </p:nvSpPr>
        <p:spPr bwMode="auto">
          <a:xfrm>
            <a:off x="3451176" y="2388786"/>
            <a:ext cx="2304256" cy="534618"/>
          </a:xfrm>
          <a:prstGeom prst="can">
            <a:avLst>
              <a:gd name="adj" fmla="val 33711"/>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chemeClr val="tx1">
                    <a:lumMod val="85000"/>
                    <a:lumOff val="15000"/>
                  </a:schemeClr>
                </a:solidFill>
                <a:effectLst/>
                <a:uLnTx/>
                <a:uFillTx/>
                <a:latin typeface="Meiryo UI" panose="020B0604030504040204" pitchFamily="50" charset="-128"/>
                <a:ea typeface="Meiryo UI" panose="020B0604030504040204" pitchFamily="50" charset="-128"/>
              </a:rPr>
              <a:t>主な機能</a:t>
            </a:r>
          </a:p>
        </p:txBody>
      </p:sp>
      <p:sp>
        <p:nvSpPr>
          <p:cNvPr id="19" name="角丸四角形 18"/>
          <p:cNvSpPr/>
          <p:nvPr/>
        </p:nvSpPr>
        <p:spPr bwMode="auto">
          <a:xfrm>
            <a:off x="461763" y="4587536"/>
            <a:ext cx="1914314" cy="389513"/>
          </a:xfrm>
          <a:prstGeom prst="roundRect">
            <a:avLst>
              <a:gd name="adj" fmla="val 50000"/>
            </a:avLst>
          </a:prstGeom>
          <a:solidFill>
            <a:schemeClr val="accent5">
              <a:lumMod val="75000"/>
            </a:schemeClr>
          </a:solidFill>
          <a:ln w="9525" cap="flat" cmpd="sng" algn="ctr">
            <a:noFill/>
            <a:prstDash val="solid"/>
            <a:round/>
            <a:headEnd type="none" w="med" len="med"/>
            <a:tailEnd type="none" w="med" len="med"/>
          </a:ln>
          <a:effectLst/>
        </p:spPr>
        <p:txBody>
          <a:bodyPr vert="horz" wrap="none" lIns="72000" tIns="0" rIns="72000" bIns="0" numCol="1" rtlCol="0" anchor="ctr" anchorCtr="0" compatLnSpc="1">
            <a:prstTxWarp prst="textNoShape">
              <a:avLst/>
            </a:prstTxWarp>
            <a:sp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IRB</a:t>
            </a:r>
            <a:r>
              <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事務局</a:t>
            </a:r>
            <a:r>
              <a:rPr kumimoji="0" lang="en-US" altLang="ja-JP"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a:t>
            </a:r>
            <a:r>
              <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委員</a:t>
            </a:r>
          </a:p>
        </p:txBody>
      </p:sp>
      <p:sp>
        <p:nvSpPr>
          <p:cNvPr id="20" name="テキスト ボックス 19"/>
          <p:cNvSpPr txBox="1"/>
          <p:nvPr/>
        </p:nvSpPr>
        <p:spPr>
          <a:xfrm>
            <a:off x="365003" y="5047030"/>
            <a:ext cx="2250937" cy="523220"/>
          </a:xfrm>
          <a:prstGeom prst="rect">
            <a:avLst/>
          </a:prstGeom>
          <a:noFill/>
        </p:spPr>
        <p:txBody>
          <a:bodyPr wrap="square" rtlCol="0">
            <a:spAutoFit/>
          </a:bodyPr>
          <a:lstStyle/>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・審査資料の事前配布、</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・審査結果の登録</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通知</a:t>
            </a:r>
          </a:p>
        </p:txBody>
      </p:sp>
      <p:sp>
        <p:nvSpPr>
          <p:cNvPr id="21" name="左右矢印 20"/>
          <p:cNvSpPr/>
          <p:nvPr/>
        </p:nvSpPr>
        <p:spPr bwMode="auto">
          <a:xfrm rot="20887053">
            <a:off x="2419224" y="4777189"/>
            <a:ext cx="729047" cy="484632"/>
          </a:xfrm>
          <a:prstGeom prst="leftRightArrow">
            <a:avLst/>
          </a:prstGeom>
          <a:gradFill rotWithShape="1">
            <a:gsLst>
              <a:gs pos="0">
                <a:srgbClr val="A1262A">
                  <a:shade val="51000"/>
                  <a:satMod val="130000"/>
                </a:srgbClr>
              </a:gs>
              <a:gs pos="80000">
                <a:srgbClr val="A1262A">
                  <a:shade val="93000"/>
                  <a:satMod val="130000"/>
                </a:srgbClr>
              </a:gs>
              <a:gs pos="100000">
                <a:srgbClr val="A1262A">
                  <a:shade val="94000"/>
                  <a:satMod val="135000"/>
                </a:srgbClr>
              </a:gs>
            </a:gsLst>
            <a:lin ang="16200000" scaled="0"/>
          </a:gradFill>
          <a:ln w="9525" cap="flat" cmpd="sng" algn="ctr">
            <a:solidFill>
              <a:srgbClr val="A1262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w="0"/>
              <a:solidFill>
                <a:srgbClr val="F8C6C5"/>
              </a:solidFill>
              <a:effectLst>
                <a:outerShdw blurRad="38100" dist="25400" dir="5400000" algn="ctr" rotWithShape="0">
                  <a:srgbClr val="6E747A">
                    <a:alpha val="43000"/>
                  </a:srgbClr>
                </a:outerShdw>
              </a:effectLst>
              <a:uLnTx/>
              <a:uFillTx/>
              <a:latin typeface="ＭＳ Ｐゴシック" charset="-128"/>
              <a:ea typeface="ＭＳ Ｐゴシック"/>
              <a:cs typeface="Arial"/>
            </a:endParaRPr>
          </a:p>
        </p:txBody>
      </p:sp>
      <p:sp>
        <p:nvSpPr>
          <p:cNvPr id="22" name="角丸四角形 21"/>
          <p:cNvSpPr/>
          <p:nvPr/>
        </p:nvSpPr>
        <p:spPr bwMode="auto">
          <a:xfrm>
            <a:off x="460967" y="1844824"/>
            <a:ext cx="1412684" cy="389513"/>
          </a:xfrm>
          <a:prstGeom prst="roundRect">
            <a:avLst>
              <a:gd name="adj" fmla="val 50000"/>
            </a:avLst>
          </a:prstGeom>
          <a:solidFill>
            <a:schemeClr val="accent5">
              <a:lumMod val="75000"/>
            </a:schemeClr>
          </a:solidFill>
          <a:ln w="9525" cap="flat" cmpd="sng" algn="ctr">
            <a:noFill/>
            <a:prstDash val="solid"/>
            <a:round/>
            <a:headEnd type="none" w="med" len="med"/>
            <a:tailEnd type="none" w="med" len="med"/>
          </a:ln>
          <a:effectLst/>
        </p:spPr>
        <p:txBody>
          <a:bodyPr vert="horz" wrap="none" lIns="72000" tIns="0" rIns="72000" bIns="0" numCol="1" rtlCol="0" anchor="ctr" anchorCtr="0" compatLnSpc="1">
            <a:prstTxWarp prst="textNoShape">
              <a:avLst/>
            </a:prstTxWarp>
            <a:sp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治験事務局</a:t>
            </a:r>
          </a:p>
        </p:txBody>
      </p:sp>
      <p:sp>
        <p:nvSpPr>
          <p:cNvPr id="23" name="角丸四角形 22"/>
          <p:cNvSpPr/>
          <p:nvPr/>
        </p:nvSpPr>
        <p:spPr bwMode="auto">
          <a:xfrm>
            <a:off x="7212337" y="3487665"/>
            <a:ext cx="876206" cy="389513"/>
          </a:xfrm>
          <a:prstGeom prst="roundRect">
            <a:avLst>
              <a:gd name="adj" fmla="val 50000"/>
            </a:avLst>
          </a:prstGeom>
          <a:solidFill>
            <a:srgbClr val="002060"/>
          </a:solidFill>
          <a:ln w="9525" cap="flat" cmpd="sng" algn="ctr">
            <a:noFill/>
            <a:prstDash val="solid"/>
            <a:round/>
            <a:headEnd type="none" w="med" len="med"/>
            <a:tailEnd type="none" w="med" len="med"/>
          </a:ln>
          <a:effectLst/>
        </p:spPr>
        <p:txBody>
          <a:bodyPr vert="horz" wrap="none" lIns="36000" tIns="0" rIns="36000" bIns="0" numCol="1" rtlCol="0" anchor="ctr" anchorCtr="0" compatLnSpc="1">
            <a:prstTxWarp prst="textNoShape">
              <a:avLst/>
            </a:prstTxWarp>
            <a:spAutoFit/>
          </a:bodyPr>
          <a:lstStyle/>
          <a:p>
            <a:pPr fontAlgn="ctr"/>
            <a:r>
              <a:rPr lang="ja-JP" altLang="en-US" sz="1800" dirty="0">
                <a:solidFill>
                  <a:srgbClr val="FFFFFF"/>
                </a:solidFill>
                <a:latin typeface="Meiryo UI" panose="020B0604030504040204" pitchFamily="50" charset="-128"/>
                <a:ea typeface="Meiryo UI" panose="020B0604030504040204" pitchFamily="50" charset="-128"/>
              </a:rPr>
              <a:t>依頼者</a:t>
            </a:r>
            <a:endParaRPr lang="en-US" altLang="ja-JP" sz="1800" dirty="0">
              <a:solidFill>
                <a:srgbClr val="FFFFFF"/>
              </a:solidFill>
              <a:latin typeface="Meiryo UI" panose="020B0604030504040204" pitchFamily="50" charset="-128"/>
              <a:ea typeface="Meiryo UI" panose="020B0604030504040204" pitchFamily="50" charset="-128"/>
            </a:endParaRPr>
          </a:p>
        </p:txBody>
      </p:sp>
      <p:sp>
        <p:nvSpPr>
          <p:cNvPr id="24" name="左右矢印 23"/>
          <p:cNvSpPr/>
          <p:nvPr/>
        </p:nvSpPr>
        <p:spPr bwMode="auto">
          <a:xfrm>
            <a:off x="6018975" y="3949930"/>
            <a:ext cx="729047" cy="484632"/>
          </a:xfrm>
          <a:prstGeom prst="leftRightArrow">
            <a:avLst/>
          </a:prstGeom>
          <a:solidFill>
            <a:srgbClr val="002060"/>
          </a:solidFill>
          <a:ln w="9525" cap="flat" cmpd="sng" algn="ctr">
            <a:solidFill>
              <a:srgbClr val="000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w="0"/>
              <a:solidFill>
                <a:srgbClr val="F8C6C5"/>
              </a:solidFill>
              <a:effectLst>
                <a:outerShdw blurRad="38100" dist="25400" dir="5400000" algn="ctr" rotWithShape="0">
                  <a:srgbClr val="6E747A">
                    <a:alpha val="43000"/>
                  </a:srgbClr>
                </a:outerShdw>
              </a:effectLst>
              <a:uLnTx/>
              <a:uFillTx/>
              <a:latin typeface="ＭＳ Ｐゴシック" charset="-128"/>
              <a:ea typeface="ＭＳ Ｐゴシック"/>
              <a:cs typeface="Arial"/>
            </a:endParaRPr>
          </a:p>
        </p:txBody>
      </p:sp>
      <p:sp>
        <p:nvSpPr>
          <p:cNvPr id="25" name="テキスト ボックス 24"/>
          <p:cNvSpPr txBox="1"/>
          <p:nvPr/>
        </p:nvSpPr>
        <p:spPr>
          <a:xfrm>
            <a:off x="6858203" y="3914472"/>
            <a:ext cx="1890261" cy="738664"/>
          </a:xfrm>
          <a:prstGeom prst="rect">
            <a:avLst/>
          </a:prstGeom>
          <a:noFill/>
        </p:spPr>
        <p:txBody>
          <a:bodyPr wrap="none" rtlCol="0">
            <a:spAutoFit/>
          </a:bodyPr>
          <a:lstStyle/>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・文書の授受</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IRB</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審査依頼</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fontAlgn="auto">
              <a:spcBef>
                <a:spcPts val="0"/>
              </a:spcBef>
              <a:spcAft>
                <a:spcPts val="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・審査結果通知書受領</a:t>
            </a:r>
            <a:endPar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525799" y="2247766"/>
            <a:ext cx="1306768" cy="523220"/>
          </a:xfrm>
          <a:prstGeom prst="rect">
            <a:avLst/>
          </a:prstGeom>
          <a:noFill/>
        </p:spPr>
        <p:txBody>
          <a:bodyPr wrap="none" rtlCol="0">
            <a:spAutoFit/>
          </a:bodyPr>
          <a:lstStyle/>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・文書の授受</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IRB</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審査受付</a:t>
            </a:r>
          </a:p>
        </p:txBody>
      </p:sp>
      <p:sp>
        <p:nvSpPr>
          <p:cNvPr id="27" name="角丸四角形 26"/>
          <p:cNvSpPr/>
          <p:nvPr/>
        </p:nvSpPr>
        <p:spPr bwMode="auto">
          <a:xfrm>
            <a:off x="391157" y="3163339"/>
            <a:ext cx="1746967" cy="389513"/>
          </a:xfrm>
          <a:prstGeom prst="roundRect">
            <a:avLst>
              <a:gd name="adj" fmla="val 50000"/>
            </a:avLst>
          </a:prstGeom>
          <a:solidFill>
            <a:schemeClr val="accent5">
              <a:lumMod val="75000"/>
            </a:schemeClr>
          </a:solidFill>
          <a:ln w="9525" cap="flat" cmpd="sng" algn="ctr">
            <a:noFill/>
            <a:prstDash val="solid"/>
            <a:round/>
            <a:headEnd type="none" w="med" len="med"/>
            <a:tailEnd type="none" w="med" len="med"/>
          </a:ln>
          <a:effectLst/>
        </p:spPr>
        <p:txBody>
          <a:bodyPr vert="horz" wrap="none" lIns="72000" tIns="0" rIns="72000" bIns="0" numCol="1" rtlCol="0" anchor="ctr" anchorCtr="0" compatLnSpc="1">
            <a:prstTxWarp prst="textNoShape">
              <a:avLst/>
            </a:prstTxWarp>
            <a:spAutoFit/>
          </a:bodyPr>
          <a:lstStyle/>
          <a:p>
            <a:pPr marL="0" marR="0" lvl="0" indent="0" defTabSz="914400" eaLnBrk="1" fontAlgn="ctr"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責任医師</a:t>
            </a:r>
            <a:r>
              <a:rPr kumimoji="0" lang="en-US" altLang="ja-JP"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/CRC</a:t>
            </a:r>
            <a:endParaRPr kumimoji="0" lang="ja-JP" altLang="en-US" sz="18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64940" y="3586079"/>
            <a:ext cx="1939955" cy="523220"/>
          </a:xfrm>
          <a:prstGeom prst="rect">
            <a:avLst/>
          </a:prstGeom>
          <a:noFill/>
        </p:spPr>
        <p:txBody>
          <a:bodyPr wrap="none" rtlCol="0">
            <a:spAutoFit/>
          </a:bodyPr>
          <a:lstStyle/>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・院内文書のワークフロー</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fontAlgn="auto">
              <a:spcBef>
                <a:spcPts val="0"/>
              </a:spcBef>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申請</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承認</a:t>
            </a:r>
            <a:endPar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左右矢印 28"/>
          <p:cNvSpPr/>
          <p:nvPr/>
        </p:nvSpPr>
        <p:spPr bwMode="auto">
          <a:xfrm>
            <a:off x="2383788" y="3606150"/>
            <a:ext cx="729047" cy="484632"/>
          </a:xfrm>
          <a:prstGeom prst="leftRightArrow">
            <a:avLst/>
          </a:prstGeom>
          <a:gradFill rotWithShape="1">
            <a:gsLst>
              <a:gs pos="0">
                <a:srgbClr val="A1262A">
                  <a:shade val="51000"/>
                  <a:satMod val="130000"/>
                </a:srgbClr>
              </a:gs>
              <a:gs pos="80000">
                <a:srgbClr val="A1262A">
                  <a:shade val="93000"/>
                  <a:satMod val="130000"/>
                </a:srgbClr>
              </a:gs>
              <a:gs pos="100000">
                <a:srgbClr val="A1262A">
                  <a:shade val="94000"/>
                  <a:satMod val="135000"/>
                </a:srgbClr>
              </a:gs>
            </a:gsLst>
            <a:lin ang="16200000" scaled="0"/>
          </a:gradFill>
          <a:ln w="9525" cap="flat" cmpd="sng" algn="ctr">
            <a:solidFill>
              <a:srgbClr val="A1262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w="0"/>
              <a:solidFill>
                <a:srgbClr val="F8C6C5"/>
              </a:solidFill>
              <a:effectLst>
                <a:outerShdw blurRad="38100" dist="25400" dir="5400000" algn="ctr" rotWithShape="0">
                  <a:srgbClr val="6E747A">
                    <a:alpha val="43000"/>
                  </a:srgbClr>
                </a:outerShdw>
              </a:effectLst>
              <a:uLnTx/>
              <a:uFillTx/>
              <a:latin typeface="ＭＳ Ｐゴシック" charset="-128"/>
              <a:ea typeface="ＭＳ Ｐゴシック"/>
              <a:cs typeface="Arial"/>
            </a:endParaRPr>
          </a:p>
        </p:txBody>
      </p:sp>
      <p:sp>
        <p:nvSpPr>
          <p:cNvPr id="30" name="左右矢印 29"/>
          <p:cNvSpPr/>
          <p:nvPr/>
        </p:nvSpPr>
        <p:spPr bwMode="auto">
          <a:xfrm rot="1216966">
            <a:off x="2424752" y="2273466"/>
            <a:ext cx="729047" cy="484632"/>
          </a:xfrm>
          <a:prstGeom prst="leftRightArrow">
            <a:avLst/>
          </a:prstGeom>
          <a:gradFill rotWithShape="1">
            <a:gsLst>
              <a:gs pos="0">
                <a:srgbClr val="A1262A">
                  <a:shade val="51000"/>
                  <a:satMod val="130000"/>
                </a:srgbClr>
              </a:gs>
              <a:gs pos="80000">
                <a:srgbClr val="A1262A">
                  <a:shade val="93000"/>
                  <a:satMod val="130000"/>
                </a:srgbClr>
              </a:gs>
              <a:gs pos="100000">
                <a:srgbClr val="A1262A">
                  <a:shade val="94000"/>
                  <a:satMod val="135000"/>
                </a:srgbClr>
              </a:gs>
            </a:gsLst>
            <a:lin ang="16200000" scaled="0"/>
          </a:gradFill>
          <a:ln w="9525" cap="flat" cmpd="sng" algn="ctr">
            <a:solidFill>
              <a:srgbClr val="A1262A">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defTabSz="914400" eaLnBrk="1" fontAlgn="ctr"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w="0"/>
              <a:solidFill>
                <a:srgbClr val="F8C6C5"/>
              </a:solidFill>
              <a:effectLst>
                <a:outerShdw blurRad="38100" dist="25400" dir="5400000" algn="ctr" rotWithShape="0">
                  <a:srgbClr val="6E747A">
                    <a:alpha val="43000"/>
                  </a:srgbClr>
                </a:outerShdw>
              </a:effectLst>
              <a:uLnTx/>
              <a:uFillTx/>
              <a:latin typeface="ＭＳ Ｐゴシック" charset="-128"/>
              <a:ea typeface="ＭＳ Ｐゴシック"/>
              <a:cs typeface="Arial"/>
            </a:endParaRPr>
          </a:p>
        </p:txBody>
      </p:sp>
      <p:sp>
        <p:nvSpPr>
          <p:cNvPr id="7" name="正方形/長方形 2"/>
          <p:cNvSpPr>
            <a:spLocks noChangeArrowheads="1"/>
          </p:cNvSpPr>
          <p:nvPr/>
        </p:nvSpPr>
        <p:spPr bwMode="gray">
          <a:xfrm>
            <a:off x="2861280" y="1639171"/>
            <a:ext cx="3477234" cy="523220"/>
          </a:xfrm>
          <a:prstGeom prst="rect">
            <a:avLst/>
          </a:prstGeom>
          <a:solidFill>
            <a:srgbClr val="FFC000"/>
          </a:solidFill>
          <a:ln w="9525" algn="ctr">
            <a:noFill/>
            <a:round/>
            <a:headEnd/>
            <a:tailEnd/>
          </a:ln>
        </p:spPr>
        <p:txBody>
          <a:bodyPr wrap="none" anchor="ctr">
            <a:spAutoFit/>
          </a:bodyPr>
          <a:lstStyle/>
          <a:p>
            <a:r>
              <a:rPr lang="en-US" altLang="ja-JP" sz="2800" b="1" dirty="0" err="1">
                <a:latin typeface="Segoe UI Black" panose="020B0A02040204020203" pitchFamily="34" charset="0"/>
                <a:ea typeface="Segoe UI Black" panose="020B0A02040204020203" pitchFamily="34" charset="0"/>
                <a:cs typeface="Segoe UI Black" panose="020B0A02040204020203" pitchFamily="34" charset="0"/>
              </a:rPr>
              <a:t>DDworks</a:t>
            </a:r>
            <a:r>
              <a:rPr lang="en-US" altLang="ja-JP" sz="2800" b="1" dirty="0">
                <a:latin typeface="Segoe UI Black" panose="020B0A02040204020203" pitchFamily="34" charset="0"/>
                <a:ea typeface="Segoe UI Black" panose="020B0A02040204020203" pitchFamily="34" charset="0"/>
                <a:cs typeface="Segoe UI Black" panose="020B0A02040204020203" pitchFamily="34" charset="0"/>
              </a:rPr>
              <a:t> Trial Site</a:t>
            </a:r>
            <a:endParaRPr lang="ja-JP" altLang="en-US" sz="2800" b="1" dirty="0">
              <a:latin typeface="Segoe UI Black" panose="020B0A02040204020203" pitchFamily="34" charset="0"/>
              <a:ea typeface="Meiryo UI" pitchFamily="50" charset="-128"/>
              <a:cs typeface="Segoe UI Black" panose="020B0A02040204020203" pitchFamily="34" charset="0"/>
            </a:endParaRPr>
          </a:p>
        </p:txBody>
      </p:sp>
      <p:sp>
        <p:nvSpPr>
          <p:cNvPr id="32" name="タイトル 1"/>
          <p:cNvSpPr>
            <a:spLocks noGrp="1"/>
          </p:cNvSpPr>
          <p:nvPr>
            <p:ph type="title"/>
          </p:nvPr>
        </p:nvSpPr>
        <p:spPr>
          <a:xfrm>
            <a:off x="169863" y="-1588"/>
            <a:ext cx="7858125" cy="693738"/>
          </a:xfrm>
        </p:spPr>
        <p:txBody>
          <a:bodyPr/>
          <a:lstStyle/>
          <a:p>
            <a:r>
              <a:rPr lang="ja-JP" altLang="en-US" dirty="0"/>
              <a:t>当システムの全体概要</a:t>
            </a:r>
            <a:endParaRPr kumimoji="1" lang="ja-JP" altLang="en-US" dirty="0"/>
          </a:p>
        </p:txBody>
      </p:sp>
      <p:sp>
        <p:nvSpPr>
          <p:cNvPr id="3" name="スライド番号プレースホルダー 2">
            <a:extLst>
              <a:ext uri="{FF2B5EF4-FFF2-40B4-BE49-F238E27FC236}">
                <a16:creationId xmlns:a16="http://schemas.microsoft.com/office/drawing/2014/main" id="{49CF02E6-2AC4-47A7-BD5C-7418D02F889A}"/>
              </a:ext>
            </a:extLst>
          </p:cNvPr>
          <p:cNvSpPr>
            <a:spLocks noGrp="1"/>
          </p:cNvSpPr>
          <p:nvPr>
            <p:ph type="sldNum" sz="quarter" idx="10"/>
          </p:nvPr>
        </p:nvSpPr>
        <p:spPr/>
        <p:txBody>
          <a:bodyPr/>
          <a:lstStyle/>
          <a:p>
            <a:fld id="{1195C95A-030B-42EE-9D8D-E0455A77345A}" type="slidenum">
              <a:rPr lang="de-DE" altLang="ja-JP" smtClean="0"/>
              <a:pPr/>
              <a:t>2</a:t>
            </a:fld>
            <a:endParaRPr lang="de-DE" altLang="ja-JP"/>
          </a:p>
        </p:txBody>
      </p:sp>
      <p:pic>
        <p:nvPicPr>
          <p:cNvPr id="2" name="図 1">
            <a:extLst>
              <a:ext uri="{FF2B5EF4-FFF2-40B4-BE49-F238E27FC236}">
                <a16:creationId xmlns:a16="http://schemas.microsoft.com/office/drawing/2014/main" id="{460082C9-6E6E-F131-B79F-7B26A34C3F3D}"/>
              </a:ext>
            </a:extLst>
          </p:cNvPr>
          <p:cNvPicPr>
            <a:picLocks noChangeAspect="1"/>
          </p:cNvPicPr>
          <p:nvPr/>
        </p:nvPicPr>
        <p:blipFill>
          <a:blip r:embed="rId3"/>
          <a:stretch>
            <a:fillRect/>
          </a:stretch>
        </p:blipFill>
        <p:spPr>
          <a:xfrm>
            <a:off x="8088543" y="5570250"/>
            <a:ext cx="922867" cy="922867"/>
          </a:xfrm>
          <a:prstGeom prst="rect">
            <a:avLst/>
          </a:prstGeom>
        </p:spPr>
      </p:pic>
    </p:spTree>
    <p:extLst>
      <p:ext uri="{BB962C8B-B14F-4D97-AF65-F5344CB8AC3E}">
        <p14:creationId xmlns:p14="http://schemas.microsoft.com/office/powerpoint/2010/main" val="639413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 y="557847"/>
            <a:ext cx="9108000" cy="629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58035" y="47772"/>
            <a:ext cx="4282891"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交付文書の一覧を参照する画面</a:t>
            </a:r>
          </a:p>
        </p:txBody>
      </p:sp>
      <p:sp>
        <p:nvSpPr>
          <p:cNvPr id="7" name="角丸四角形 6"/>
          <p:cNvSpPr/>
          <p:nvPr/>
        </p:nvSpPr>
        <p:spPr>
          <a:xfrm>
            <a:off x="436263" y="2148464"/>
            <a:ext cx="2520280" cy="3708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2392971" y="4751165"/>
            <a:ext cx="6552728" cy="1736646"/>
          </a:xfrm>
          <a:prstGeom prst="wedgeRoundRectCallout">
            <a:avLst>
              <a:gd name="adj1" fmla="val -48584"/>
              <a:gd name="adj2" fmla="val -76716"/>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交付文書のステータスを確認することが可能</a:t>
            </a:r>
            <a:endParaRPr kumimoji="1" lang="en-US" altLang="ja-JP"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受領：一部未受領あり</a:t>
            </a:r>
            <a:endParaRPr lang="en-US" altLang="ja-JP" sz="2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未受領：誰も受領していない</a:t>
            </a:r>
            <a:endParaRPr kumimoji="1" lang="en-US" altLang="ja-JP"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＊交付した全ての担当者が受領した場合はここでの表示が消える</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1043607" y="764705"/>
            <a:ext cx="1440161" cy="72008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スライド番号プレースホルダー 5"/>
          <p:cNvSpPr>
            <a:spLocks noGrp="1"/>
          </p:cNvSpPr>
          <p:nvPr>
            <p:ph type="sldNum" sz="quarter" idx="10"/>
          </p:nvPr>
        </p:nvSpPr>
        <p:spPr>
          <a:xfrm>
            <a:off x="4241974" y="6656388"/>
            <a:ext cx="539750" cy="201612"/>
          </a:xfrm>
        </p:spPr>
        <p:txBody>
          <a:bodyPr/>
          <a:lstStyle/>
          <a:p>
            <a:pPr algn="ctr"/>
            <a:fld id="{13E0ADEB-2E45-47ED-B183-9FB52FAD69D3}" type="slidenum">
              <a:rPr lang="de-DE" altLang="ja-JP" smtClean="0">
                <a:solidFill>
                  <a:schemeClr val="tx1"/>
                </a:solidFill>
              </a:rPr>
              <a:t>20</a:t>
            </a:fld>
            <a:endParaRPr lang="de-DE" altLang="ja-JP" dirty="0">
              <a:solidFill>
                <a:schemeClr val="tx1"/>
              </a:solidFill>
            </a:endParaRPr>
          </a:p>
        </p:txBody>
      </p:sp>
    </p:spTree>
    <p:extLst>
      <p:ext uri="{BB962C8B-B14F-4D97-AF65-F5344CB8AC3E}">
        <p14:creationId xmlns:p14="http://schemas.microsoft.com/office/powerpoint/2010/main" val="2206420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514251"/>
            <a:ext cx="7772400" cy="1470025"/>
          </a:xfrm>
        </p:spPr>
        <p:txBody>
          <a:bodyPr>
            <a:normAutofit/>
          </a:bodyPr>
          <a:lstStyle/>
          <a:p>
            <a:r>
              <a:rPr kumimoji="1" lang="ja-JP" altLang="en-US" sz="3600" dirty="0">
                <a:latin typeface="Meiryo UI" panose="020B0604030504040204" pitchFamily="50" charset="-128"/>
                <a:ea typeface="Meiryo UI" panose="020B0604030504040204" pitchFamily="50" charset="-128"/>
              </a:rPr>
              <a:t>文書の交付</a:t>
            </a:r>
            <a:br>
              <a:rPr kumimoji="1" lang="en-US" altLang="ja-JP" sz="3600" dirty="0">
                <a:latin typeface="Meiryo UI" panose="020B0604030504040204" pitchFamily="50" charset="-128"/>
                <a:ea typeface="Meiryo UI" panose="020B0604030504040204" pitchFamily="50" charset="-128"/>
              </a:rPr>
            </a:br>
            <a:r>
              <a:rPr lang="ja-JP" altLang="en-US" sz="3600" dirty="0">
                <a:latin typeface="Meiryo UI" panose="020B0604030504040204" pitchFamily="50" charset="-128"/>
                <a:ea typeface="Meiryo UI" panose="020B0604030504040204" pitchFamily="50" charset="-128"/>
              </a:rPr>
              <a:t>例</a:t>
            </a:r>
            <a:r>
              <a:rPr lang="en-US" altLang="ja-JP" sz="3600" dirty="0">
                <a:latin typeface="Meiryo UI" panose="020B0604030504040204" pitchFamily="50" charset="-128"/>
                <a:ea typeface="Meiryo UI" panose="020B0604030504040204" pitchFamily="50" charset="-128"/>
              </a:rPr>
              <a:t>:</a:t>
            </a:r>
            <a:r>
              <a:rPr lang="ja-JP" altLang="en-US" sz="3600" dirty="0">
                <a:latin typeface="Meiryo UI" panose="020B0604030504040204" pitchFamily="50" charset="-128"/>
                <a:ea typeface="Meiryo UI" panose="020B0604030504040204" pitchFamily="50" charset="-128"/>
              </a:rPr>
              <a:t>書式</a:t>
            </a:r>
            <a:r>
              <a:rPr lang="en-US" altLang="ja-JP" sz="3600" dirty="0">
                <a:latin typeface="Meiryo UI" panose="020B0604030504040204" pitchFamily="50" charset="-128"/>
                <a:ea typeface="Meiryo UI" panose="020B0604030504040204" pitchFamily="50" charset="-128"/>
              </a:rPr>
              <a:t>16</a:t>
            </a:r>
            <a:r>
              <a:rPr lang="ja-JP" altLang="en-US" sz="3600" dirty="0" err="1">
                <a:latin typeface="Meiryo UI" panose="020B0604030504040204" pitchFamily="50" charset="-128"/>
                <a:ea typeface="Meiryo UI" panose="020B0604030504040204" pitchFamily="50" charset="-128"/>
              </a:rPr>
              <a:t>を治</a:t>
            </a:r>
            <a:r>
              <a:rPr lang="ja-JP" altLang="en-US" sz="3600" dirty="0">
                <a:latin typeface="Meiryo UI" panose="020B0604030504040204" pitchFamily="50" charset="-128"/>
                <a:ea typeface="Meiryo UI" panose="020B0604030504040204" pitchFamily="50" charset="-128"/>
              </a:rPr>
              <a:t>験事務局に提出</a:t>
            </a:r>
            <a:endParaRPr kumimoji="1" lang="ja-JP" altLang="en-US" sz="3600" dirty="0">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0"/>
          </p:nvPr>
        </p:nvSpPr>
        <p:spPr>
          <a:xfrm>
            <a:off x="4241974" y="6656388"/>
            <a:ext cx="539750" cy="201612"/>
          </a:xfrm>
        </p:spPr>
        <p:txBody>
          <a:bodyPr/>
          <a:lstStyle/>
          <a:p>
            <a:pPr algn="ctr"/>
            <a:fld id="{BCF80C65-4B1E-4AB8-8B10-6863A8DE3FF9}" type="slidenum">
              <a:rPr lang="de-DE" altLang="ja-JP" smtClean="0">
                <a:solidFill>
                  <a:schemeClr val="tx1"/>
                </a:solidFill>
              </a:rPr>
              <a:t>21</a:t>
            </a:fld>
            <a:endParaRPr lang="de-DE" altLang="ja-JP" dirty="0">
              <a:solidFill>
                <a:schemeClr val="tx1"/>
              </a:solidFill>
            </a:endParaRPr>
          </a:p>
        </p:txBody>
      </p:sp>
      <p:pic>
        <p:nvPicPr>
          <p:cNvPr id="3" name="図 2">
            <a:extLst>
              <a:ext uri="{FF2B5EF4-FFF2-40B4-BE49-F238E27FC236}">
                <a16:creationId xmlns:a16="http://schemas.microsoft.com/office/drawing/2014/main" id="{52A6D599-B112-5FC7-D3A9-710D79AF6E86}"/>
              </a:ext>
            </a:extLst>
          </p:cNvPr>
          <p:cNvPicPr>
            <a:picLocks noChangeAspect="1"/>
          </p:cNvPicPr>
          <p:nvPr/>
        </p:nvPicPr>
        <p:blipFill>
          <a:blip r:embed="rId2"/>
          <a:stretch>
            <a:fillRect/>
          </a:stretch>
        </p:blipFill>
        <p:spPr>
          <a:xfrm>
            <a:off x="7996766" y="5834327"/>
            <a:ext cx="922867" cy="922867"/>
          </a:xfrm>
          <a:prstGeom prst="rect">
            <a:avLst/>
          </a:prstGeom>
        </p:spPr>
      </p:pic>
    </p:spTree>
    <p:extLst>
      <p:ext uri="{BB962C8B-B14F-4D97-AF65-F5344CB8AC3E}">
        <p14:creationId xmlns:p14="http://schemas.microsoft.com/office/powerpoint/2010/main" val="294985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8" y="572850"/>
            <a:ext cx="9108000" cy="629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7">
            <a:extLst>
              <a:ext uri="{FF2B5EF4-FFF2-40B4-BE49-F238E27FC236}">
                <a16:creationId xmlns:a16="http://schemas.microsoft.com/office/drawing/2014/main" id="{41EF4EB6-B8A4-455B-B4CA-CBEFC7448EFB}"/>
              </a:ext>
            </a:extLst>
          </p:cNvPr>
          <p:cNvPicPr>
            <a:picLocks noChangeAspect="1"/>
          </p:cNvPicPr>
          <p:nvPr/>
        </p:nvPicPr>
        <p:blipFill rotWithShape="1">
          <a:blip r:embed="rId3"/>
          <a:srcRect r="5159"/>
          <a:stretch/>
        </p:blipFill>
        <p:spPr>
          <a:xfrm>
            <a:off x="55377" y="612607"/>
            <a:ext cx="1842997" cy="252097"/>
          </a:xfrm>
          <a:prstGeom prst="rect">
            <a:avLst/>
          </a:prstGeom>
        </p:spPr>
      </p:pic>
      <p:sp>
        <p:nvSpPr>
          <p:cNvPr id="5" name="角丸四角形 4"/>
          <p:cNvSpPr/>
          <p:nvPr/>
        </p:nvSpPr>
        <p:spPr>
          <a:xfrm>
            <a:off x="1043607" y="764705"/>
            <a:ext cx="1440161" cy="72008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角丸四角形 6"/>
          <p:cNvSpPr/>
          <p:nvPr/>
        </p:nvSpPr>
        <p:spPr>
          <a:xfrm>
            <a:off x="35496" y="19572"/>
            <a:ext cx="2680570"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ログイン直後の画面</a:t>
            </a:r>
          </a:p>
        </p:txBody>
      </p:sp>
      <p:sp>
        <p:nvSpPr>
          <p:cNvPr id="6" name="スライド番号プレースホルダー 5"/>
          <p:cNvSpPr>
            <a:spLocks noGrp="1"/>
          </p:cNvSpPr>
          <p:nvPr>
            <p:ph type="sldNum" sz="quarter" idx="10"/>
          </p:nvPr>
        </p:nvSpPr>
        <p:spPr>
          <a:xfrm>
            <a:off x="4241974" y="6656388"/>
            <a:ext cx="539750" cy="201612"/>
          </a:xfrm>
        </p:spPr>
        <p:txBody>
          <a:bodyPr/>
          <a:lstStyle/>
          <a:p>
            <a:pPr algn="ctr"/>
            <a:fld id="{77BD787D-3622-4F70-8092-D89BD6EFEF92}" type="slidenum">
              <a:rPr lang="de-DE" altLang="ja-JP" smtClean="0">
                <a:solidFill>
                  <a:schemeClr val="tx1"/>
                </a:solidFill>
              </a:rPr>
              <a:t>22</a:t>
            </a:fld>
            <a:endParaRPr lang="de-DE" altLang="ja-JP" dirty="0">
              <a:solidFill>
                <a:schemeClr val="tx1"/>
              </a:solidFill>
            </a:endParaRPr>
          </a:p>
        </p:txBody>
      </p:sp>
    </p:spTree>
    <p:extLst>
      <p:ext uri="{BB962C8B-B14F-4D97-AF65-F5344CB8AC3E}">
        <p14:creationId xmlns:p14="http://schemas.microsoft.com/office/powerpoint/2010/main" val="267582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983" y="35246"/>
            <a:ext cx="731161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文書を交付する画面　例：モニターから書式</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2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を交</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付する</a:t>
            </a: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 y="617280"/>
            <a:ext cx="9108000" cy="62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吹き出し 4"/>
          <p:cNvSpPr/>
          <p:nvPr/>
        </p:nvSpPr>
        <p:spPr>
          <a:xfrm>
            <a:off x="5292080" y="1124744"/>
            <a:ext cx="3672408" cy="1055608"/>
          </a:xfrm>
          <a:prstGeom prst="wedgeRoundRectCallout">
            <a:avLst>
              <a:gd name="adj1" fmla="val -57875"/>
              <a:gd name="adj2" fmla="val 7285"/>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黄色部分：入力必須</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白色部分：任意</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0"/>
          </p:nvPr>
        </p:nvSpPr>
        <p:spPr>
          <a:xfrm>
            <a:off x="4241974" y="6656388"/>
            <a:ext cx="539750" cy="201612"/>
          </a:xfrm>
        </p:spPr>
        <p:txBody>
          <a:bodyPr/>
          <a:lstStyle/>
          <a:p>
            <a:pPr algn="ctr"/>
            <a:fld id="{2FEA3A01-928A-4260-B416-A2219ECC757C}" type="slidenum">
              <a:rPr lang="de-DE" altLang="ja-JP" smtClean="0">
                <a:solidFill>
                  <a:schemeClr val="tx1"/>
                </a:solidFill>
              </a:rPr>
              <a:t>23</a:t>
            </a:fld>
            <a:endParaRPr lang="de-DE" altLang="ja-JP" dirty="0">
              <a:solidFill>
                <a:schemeClr val="tx1"/>
              </a:solidFill>
            </a:endParaRPr>
          </a:p>
        </p:txBody>
      </p:sp>
    </p:spTree>
    <p:extLst>
      <p:ext uri="{BB962C8B-B14F-4D97-AF65-F5344CB8AC3E}">
        <p14:creationId xmlns:p14="http://schemas.microsoft.com/office/powerpoint/2010/main" val="150465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 y="617280"/>
            <a:ext cx="9108000" cy="62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32983" y="35246"/>
            <a:ext cx="731161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文書を交付する画面　例：モニターから書式</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2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を交</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付する</a:t>
            </a:r>
          </a:p>
        </p:txBody>
      </p:sp>
      <p:sp>
        <p:nvSpPr>
          <p:cNvPr id="5" name="角丸四角形 4"/>
          <p:cNvSpPr/>
          <p:nvPr/>
        </p:nvSpPr>
        <p:spPr>
          <a:xfrm>
            <a:off x="179512" y="1231382"/>
            <a:ext cx="8820000" cy="1764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367644" y="3284983"/>
            <a:ext cx="7200000" cy="2009061"/>
          </a:xfrm>
          <a:prstGeom prst="wedgeRoundRectCallout">
            <a:avLst>
              <a:gd name="adj1" fmla="val -26859"/>
              <a:gd name="adj2" fmla="val -66889"/>
              <a:gd name="adj3" fmla="val 16667"/>
            </a:avLst>
          </a:prstGeom>
        </p:spPr>
        <p:style>
          <a:lnRef idx="1">
            <a:schemeClr val="accent2"/>
          </a:lnRef>
          <a:fillRef idx="3">
            <a:schemeClr val="accent2"/>
          </a:fillRef>
          <a:effectRef idx="2">
            <a:schemeClr val="accent2"/>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・交付に関する基本情報を記載</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・「医療機関の長への提出」□対象にチェック</a:t>
            </a:r>
            <a:endParaRPr lang="en-US" altLang="ja-JP"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することで</a:t>
            </a:r>
            <a:r>
              <a:rPr lang="en-US" altLang="ja-JP"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IRB</a:t>
            </a: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審査の対象として提出</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することが</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可能（</a:t>
            </a:r>
            <a:r>
              <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PDF</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のみ　</a:t>
            </a:r>
            <a:r>
              <a:rPr kumimoji="1" lang="en-US" altLang="ja-JP"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※PDF</a:t>
            </a:r>
            <a:r>
              <a:rPr kumimoji="1" lang="ja-JP" altLang="en-US" sz="2000" b="0" i="0" u="none" strike="noStrike" kern="1200" cap="none" spc="0" normalizeH="0" baseline="0" noProof="0" dirty="0" err="1">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には</a:t>
            </a:r>
            <a:r>
              <a:rPr kumimoji="1" lang="ja-JP" altLang="en-US" sz="2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パスワードをつけない</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8" name="角丸四角形 7"/>
          <p:cNvSpPr/>
          <p:nvPr/>
        </p:nvSpPr>
        <p:spPr>
          <a:xfrm>
            <a:off x="179512" y="2060848"/>
            <a:ext cx="1728192" cy="36004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4FB9C04E-7CF1-4B66-BD23-F430D27838F9}" type="slidenum">
              <a:rPr lang="de-DE" altLang="ja-JP" smtClean="0">
                <a:solidFill>
                  <a:schemeClr val="tx1"/>
                </a:solidFill>
              </a:rPr>
              <a:t>24</a:t>
            </a:fld>
            <a:endParaRPr lang="de-DE" altLang="ja-JP" dirty="0">
              <a:solidFill>
                <a:schemeClr val="tx1"/>
              </a:solidFill>
            </a:endParaRPr>
          </a:p>
        </p:txBody>
      </p:sp>
    </p:spTree>
    <p:extLst>
      <p:ext uri="{BB962C8B-B14F-4D97-AF65-F5344CB8AC3E}">
        <p14:creationId xmlns:p14="http://schemas.microsoft.com/office/powerpoint/2010/main" val="1230741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 y="617280"/>
            <a:ext cx="9108000" cy="623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32983" y="37902"/>
            <a:ext cx="731161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文書を交付する画面　例：モニターから書式</a:t>
            </a: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2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を交</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付する</a:t>
            </a:r>
          </a:p>
        </p:txBody>
      </p:sp>
      <p:sp>
        <p:nvSpPr>
          <p:cNvPr id="5" name="角丸四角形 4"/>
          <p:cNvSpPr/>
          <p:nvPr/>
        </p:nvSpPr>
        <p:spPr>
          <a:xfrm>
            <a:off x="98125" y="3056434"/>
            <a:ext cx="8928000" cy="2088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260432" y="1196752"/>
            <a:ext cx="7200000" cy="1532334"/>
          </a:xfrm>
          <a:prstGeom prst="wedgeRoundRectCallout">
            <a:avLst>
              <a:gd name="adj1" fmla="val -27564"/>
              <a:gd name="adj2" fmla="val 107560"/>
              <a:gd name="adj3" fmla="val 16667"/>
            </a:avLst>
          </a:prstGeom>
        </p:spPr>
        <p:style>
          <a:lnRef idx="1">
            <a:schemeClr val="accent2"/>
          </a:lnRef>
          <a:fillRef idx="3">
            <a:schemeClr val="accent2"/>
          </a:fillRef>
          <a:effectRef idx="2">
            <a:schemeClr val="accent2"/>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・交付文書をアップロード</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・提出資料以外に補足資料（各種ファイル）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もアップロードが可能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吹き出し 7"/>
          <p:cNvSpPr/>
          <p:nvPr/>
        </p:nvSpPr>
        <p:spPr>
          <a:xfrm>
            <a:off x="4139952" y="5122280"/>
            <a:ext cx="4885869" cy="1055608"/>
          </a:xfrm>
          <a:prstGeom prst="wedgeRoundRectCallout">
            <a:avLst>
              <a:gd name="adj1" fmla="val -45023"/>
              <a:gd name="adj2" fmla="val -89058"/>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補足資料は</a:t>
            </a:r>
            <a:r>
              <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IRB</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資料とはならず、システム内に保管されない</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D64A9455-3EE4-4BF4-BCF5-382AA05DC84A}" type="slidenum">
              <a:rPr lang="de-DE" altLang="ja-JP" smtClean="0">
                <a:solidFill>
                  <a:schemeClr val="tx1"/>
                </a:solidFill>
              </a:rPr>
              <a:t>25</a:t>
            </a:fld>
            <a:endParaRPr lang="de-DE" altLang="ja-JP" dirty="0">
              <a:solidFill>
                <a:schemeClr val="tx1"/>
              </a:solidFill>
            </a:endParaRPr>
          </a:p>
        </p:txBody>
      </p:sp>
    </p:spTree>
    <p:extLst>
      <p:ext uri="{BB962C8B-B14F-4D97-AF65-F5344CB8AC3E}">
        <p14:creationId xmlns:p14="http://schemas.microsoft.com/office/powerpoint/2010/main" val="425239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 y="494783"/>
            <a:ext cx="9108000" cy="6377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45509" y="37902"/>
            <a:ext cx="535274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交付する文書の属性情報を登録する画面</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10" y="3641940"/>
            <a:ext cx="3564000" cy="2697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吹き出し 5"/>
          <p:cNvSpPr/>
          <p:nvPr/>
        </p:nvSpPr>
        <p:spPr>
          <a:xfrm>
            <a:off x="1799184" y="2017401"/>
            <a:ext cx="7344816" cy="578882"/>
          </a:xfrm>
          <a:prstGeom prst="wedgeRoundRectCallout">
            <a:avLst>
              <a:gd name="adj1" fmla="val -23772"/>
              <a:gd name="adj2" fmla="val 99087"/>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予め登録してある資料マスタとの関連付けが可能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002510" y="5733255"/>
            <a:ext cx="1409250" cy="432049"/>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スライド番号プレースホルダー 5"/>
          <p:cNvSpPr>
            <a:spLocks noGrp="1"/>
          </p:cNvSpPr>
          <p:nvPr>
            <p:ph type="sldNum" sz="quarter" idx="10"/>
          </p:nvPr>
        </p:nvSpPr>
        <p:spPr>
          <a:xfrm>
            <a:off x="4241974" y="6656388"/>
            <a:ext cx="539750" cy="201612"/>
          </a:xfrm>
        </p:spPr>
        <p:txBody>
          <a:bodyPr/>
          <a:lstStyle/>
          <a:p>
            <a:pPr algn="ctr"/>
            <a:fld id="{4B04E340-43C2-47A8-B179-67017C99F709}" type="slidenum">
              <a:rPr lang="de-DE" altLang="ja-JP" smtClean="0">
                <a:solidFill>
                  <a:schemeClr val="tx1"/>
                </a:solidFill>
              </a:rPr>
              <a:t>26</a:t>
            </a:fld>
            <a:endParaRPr lang="de-DE" altLang="ja-JP" dirty="0">
              <a:solidFill>
                <a:schemeClr val="tx1"/>
              </a:solidFill>
            </a:endParaRPr>
          </a:p>
        </p:txBody>
      </p:sp>
    </p:spTree>
    <p:extLst>
      <p:ext uri="{BB962C8B-B14F-4D97-AF65-F5344CB8AC3E}">
        <p14:creationId xmlns:p14="http://schemas.microsoft.com/office/powerpoint/2010/main" val="3779336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2" y="539302"/>
            <a:ext cx="9108000" cy="629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45509" y="35246"/>
            <a:ext cx="535274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交付する文書の属性情報を登録する画面</a:t>
            </a:r>
          </a:p>
        </p:txBody>
      </p:sp>
      <p:sp>
        <p:nvSpPr>
          <p:cNvPr id="7" name="角丸四角形 6"/>
          <p:cNvSpPr/>
          <p:nvPr/>
        </p:nvSpPr>
        <p:spPr>
          <a:xfrm>
            <a:off x="5871840" y="2867546"/>
            <a:ext cx="3020640" cy="1353542"/>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1619672" y="4918786"/>
            <a:ext cx="6984776" cy="1055608"/>
          </a:xfrm>
          <a:prstGeom prst="wedgeRoundRectCallout">
            <a:avLst>
              <a:gd name="adj1" fmla="val 25484"/>
              <a:gd name="adj2" fmla="val -82420"/>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作成日：入力必須</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版数：</a:t>
            </a:r>
            <a:r>
              <a:rPr kumimoji="1" lang="ja-JP" altLang="en-US" sz="28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rPr>
              <a:t>○○（必要に応じて記載）</a:t>
            </a:r>
            <a:endParaRPr kumimoji="1" lang="en-US" altLang="ja-JP" sz="28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0"/>
          </p:nvPr>
        </p:nvSpPr>
        <p:spPr>
          <a:xfrm>
            <a:off x="4241974" y="6656388"/>
            <a:ext cx="539750" cy="201612"/>
          </a:xfrm>
        </p:spPr>
        <p:txBody>
          <a:bodyPr/>
          <a:lstStyle/>
          <a:p>
            <a:pPr algn="ctr"/>
            <a:fld id="{9F4032BE-962C-4312-8FD8-95323A009F3E}" type="slidenum">
              <a:rPr lang="de-DE" altLang="ja-JP" smtClean="0">
                <a:solidFill>
                  <a:schemeClr val="tx1"/>
                </a:solidFill>
              </a:rPr>
              <a:t>27</a:t>
            </a:fld>
            <a:endParaRPr lang="de-DE" altLang="ja-JP" dirty="0">
              <a:solidFill>
                <a:schemeClr val="tx1"/>
              </a:solidFill>
            </a:endParaRPr>
          </a:p>
        </p:txBody>
      </p:sp>
    </p:spTree>
    <p:extLst>
      <p:ext uri="{BB962C8B-B14F-4D97-AF65-F5344CB8AC3E}">
        <p14:creationId xmlns:p14="http://schemas.microsoft.com/office/powerpoint/2010/main" val="3466901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2" y="539302"/>
            <a:ext cx="9108000" cy="636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45509" y="35246"/>
            <a:ext cx="535274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交付する文書の属性情報を登録する画面</a:t>
            </a:r>
          </a:p>
        </p:txBody>
      </p:sp>
      <p:sp>
        <p:nvSpPr>
          <p:cNvPr id="6" name="角丸四角形吹き出し 5"/>
          <p:cNvSpPr/>
          <p:nvPr/>
        </p:nvSpPr>
        <p:spPr>
          <a:xfrm>
            <a:off x="5398256" y="5013176"/>
            <a:ext cx="3002694" cy="578882"/>
          </a:xfrm>
          <a:prstGeom prst="wedgeRoundRectCallout">
            <a:avLst>
              <a:gd name="adj1" fmla="val 6055"/>
              <a:gd name="adj2" fmla="val 116466"/>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交付先を選択する</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66216" y="6021376"/>
            <a:ext cx="8970279" cy="792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スライド番号プレースホルダー 5"/>
          <p:cNvSpPr>
            <a:spLocks noGrp="1"/>
          </p:cNvSpPr>
          <p:nvPr>
            <p:ph type="sldNum" sz="quarter" idx="10"/>
          </p:nvPr>
        </p:nvSpPr>
        <p:spPr>
          <a:xfrm>
            <a:off x="4241974" y="6656388"/>
            <a:ext cx="539750" cy="201612"/>
          </a:xfrm>
        </p:spPr>
        <p:txBody>
          <a:bodyPr/>
          <a:lstStyle/>
          <a:p>
            <a:pPr algn="ctr"/>
            <a:fld id="{4C969AD5-3194-40F8-B6EF-7BFEF65DCCB2}" type="slidenum">
              <a:rPr lang="de-DE" altLang="ja-JP" smtClean="0">
                <a:solidFill>
                  <a:schemeClr val="tx1"/>
                </a:solidFill>
              </a:rPr>
              <a:t>28</a:t>
            </a:fld>
            <a:endParaRPr lang="de-DE" altLang="ja-JP" dirty="0">
              <a:solidFill>
                <a:schemeClr val="tx1"/>
              </a:solidFill>
            </a:endParaRPr>
          </a:p>
        </p:txBody>
      </p:sp>
    </p:spTree>
    <p:extLst>
      <p:ext uri="{BB962C8B-B14F-4D97-AF65-F5344CB8AC3E}">
        <p14:creationId xmlns:p14="http://schemas.microsoft.com/office/powerpoint/2010/main" val="2447457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6" y="479820"/>
            <a:ext cx="9108000" cy="636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45509" y="35246"/>
            <a:ext cx="535274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交付する文書の属性情報を登録する画面</a:t>
            </a:r>
          </a:p>
        </p:txBody>
      </p:sp>
      <p:sp>
        <p:nvSpPr>
          <p:cNvPr id="6" name="角丸四角形吹き出し 5"/>
          <p:cNvSpPr/>
          <p:nvPr/>
        </p:nvSpPr>
        <p:spPr>
          <a:xfrm>
            <a:off x="1187624" y="692696"/>
            <a:ext cx="7200000" cy="1080000"/>
          </a:xfrm>
          <a:prstGeom prst="wedgeRoundRectCallout">
            <a:avLst>
              <a:gd name="adj1" fmla="val 7070"/>
              <a:gd name="adj2" fmla="val 75585"/>
              <a:gd name="adj3" fmla="val 16667"/>
            </a:avLst>
          </a:prstGeom>
        </p:spPr>
        <p:style>
          <a:lnRef idx="1">
            <a:schemeClr val="accent2"/>
          </a:lnRef>
          <a:fillRef idx="3">
            <a:schemeClr val="accent2"/>
          </a:fillRef>
          <a:effectRef idx="2">
            <a:schemeClr val="accent2"/>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予め登録した治験の実施体制に含まれる方の</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中から選択することが可能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1331640" y="2118447"/>
            <a:ext cx="6588000" cy="2916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169333" y="5665721"/>
            <a:ext cx="8760178" cy="578882"/>
          </a:xfrm>
          <a:prstGeom prst="wedgeRoundRectCallout">
            <a:avLst>
              <a:gd name="adj1" fmla="val 7272"/>
              <a:gd name="adj2" fmla="val 50051"/>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書式</a:t>
            </a:r>
            <a:r>
              <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等安全性情報関連は事務局</a:t>
            </a:r>
            <a:r>
              <a:rPr kumimoji="1" lang="ja-JP" altLang="en-US" sz="28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rPr>
              <a:t>○○宛</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に交付下さい</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129E3E1D-6A90-4446-A758-4A3F0138DC7C}" type="slidenum">
              <a:rPr lang="de-DE" altLang="ja-JP" smtClean="0">
                <a:solidFill>
                  <a:schemeClr val="tx1"/>
                </a:solidFill>
              </a:rPr>
              <a:t>29</a:t>
            </a:fld>
            <a:endParaRPr lang="de-DE" altLang="ja-JP" dirty="0">
              <a:solidFill>
                <a:schemeClr val="tx1"/>
              </a:solidFill>
            </a:endParaRPr>
          </a:p>
        </p:txBody>
      </p:sp>
    </p:spTree>
    <p:extLst>
      <p:ext uri="{BB962C8B-B14F-4D97-AF65-F5344CB8AC3E}">
        <p14:creationId xmlns:p14="http://schemas.microsoft.com/office/powerpoint/2010/main" val="139849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当システムの機能一覧</a:t>
            </a:r>
          </a:p>
        </p:txBody>
      </p:sp>
      <p:graphicFrame>
        <p:nvGraphicFramePr>
          <p:cNvPr id="4" name="表 3"/>
          <p:cNvGraphicFramePr>
            <a:graphicFrameLocks noGrp="1"/>
          </p:cNvGraphicFramePr>
          <p:nvPr>
            <p:extLst>
              <p:ext uri="{D42A27DB-BD31-4B8C-83A1-F6EECF244321}">
                <p14:modId xmlns:p14="http://schemas.microsoft.com/office/powerpoint/2010/main" val="3573404643"/>
              </p:ext>
            </p:extLst>
          </p:nvPr>
        </p:nvGraphicFramePr>
        <p:xfrm>
          <a:off x="246298" y="908720"/>
          <a:ext cx="8646182" cy="4207669"/>
        </p:xfrm>
        <a:graphic>
          <a:graphicData uri="http://schemas.openxmlformats.org/drawingml/2006/table">
            <a:tbl>
              <a:tblPr firstRow="1" bandRow="1">
                <a:tableStyleId>{5C22544A-7EE6-4342-B048-85BDC9FD1C3A}</a:tableStyleId>
              </a:tblPr>
              <a:tblGrid>
                <a:gridCol w="2453494">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tblGrid>
              <a:tr h="1080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文書保管管理</a:t>
                      </a: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・治験文書をインターネットのクラウド上で管理</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・電子ファイル、スキャンした紙ファイルの両方に対応</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024750">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依頼者との</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電子授受・</a:t>
                      </a:r>
                      <a:r>
                        <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Q&amp;A</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・依頼者と施設の間で、双方向の文書の電子授受</a:t>
                      </a:r>
                      <a:endPar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・依頼者との</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Q&amp;A</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管理（一覧化して蓄積</a:t>
                      </a:r>
                      <a:r>
                        <a:rPr kumimoji="1" lang="en-US" altLang="ja-JP" sz="11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131823">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院内の</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ワークフロー</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・院内の関係者での文書の電子レビュー</a:t>
                      </a:r>
                      <a:r>
                        <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承認</a:t>
                      </a:r>
                      <a:endPar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a:t>
                      </a:r>
                      <a:r>
                        <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CRC</a:t>
                      </a: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⇒責任医師、事務局⇒院長）</a:t>
                      </a:r>
                      <a:endPar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・ユーザ</a:t>
                      </a:r>
                      <a:r>
                        <a:rPr kumimoji="1" lang="en-US" altLang="ja-JP"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ID</a:t>
                      </a:r>
                      <a:r>
                        <a:rPr kumimoji="1" lang="ja-JP" altLang="en-US" sz="1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とパスワードによる電子署名が可能</a:t>
                      </a:r>
                      <a:endPar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9709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IRB</a:t>
                      </a: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管理</a:t>
                      </a:r>
                    </a:p>
                  </a:txBody>
                  <a:tcPr anchor="ctr">
                    <a:lnT w="12700" cap="flat" cmpd="sng" algn="ctr">
                      <a:solidFill>
                        <a:schemeClr val="bg1"/>
                      </a:solidFill>
                      <a:prstDash val="solid"/>
                      <a:round/>
                      <a:headEnd type="none" w="med" len="med"/>
                      <a:tailEnd type="none" w="med" len="med"/>
                    </a:lnT>
                    <a:solidFill>
                      <a:schemeClr val="accent2"/>
                    </a:solidFill>
                  </a:tcPr>
                </a:tc>
                <a:tc>
                  <a:txBody>
                    <a:bodyPr/>
                    <a:lstStyle/>
                    <a:p>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・審査依頼の一括電子受付、書式</a:t>
                      </a:r>
                      <a:r>
                        <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自動作成</a:t>
                      </a:r>
                      <a:endPar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IRB</a:t>
                      </a: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委員による審議資料の事前確認</a:t>
                      </a:r>
                      <a:endPar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・書式</a:t>
                      </a:r>
                      <a:r>
                        <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や会議の記録の概要の作成補助</a:t>
                      </a:r>
                      <a:endParaRPr kumimoji="1" lang="en-US" altLang="ja-JP" sz="18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4"/>
                  </a:ext>
                </a:extLst>
              </a:tr>
            </a:tbl>
          </a:graphicData>
        </a:graphic>
      </p:graphicFrame>
      <p:sp>
        <p:nvSpPr>
          <p:cNvPr id="5" name="テキスト ボックス 4"/>
          <p:cNvSpPr txBox="1"/>
          <p:nvPr/>
        </p:nvSpPr>
        <p:spPr>
          <a:xfrm>
            <a:off x="179511" y="5373216"/>
            <a:ext cx="8778751" cy="461665"/>
          </a:xfrm>
          <a:prstGeom prst="rect">
            <a:avLst/>
          </a:prstGeom>
          <a:noFill/>
        </p:spPr>
        <p:txBody>
          <a:bodyPr wrap="square" rtlCol="0">
            <a:spAutoFit/>
          </a:bodyPr>
          <a:lstStyle/>
          <a:p>
            <a:pPr algn="l"/>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GCP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省令第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条ガイダンス第</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項の「治験の実施に関する重要な事項について行なわれた治験依頼者との書簡、会合、電話連絡等に関するもの」としての利用を想定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AF54C303-DC70-4A8A-8D0D-970FB284263E}"/>
              </a:ext>
            </a:extLst>
          </p:cNvPr>
          <p:cNvSpPr>
            <a:spLocks noGrp="1"/>
          </p:cNvSpPr>
          <p:nvPr>
            <p:ph type="sldNum" sz="quarter" idx="10"/>
          </p:nvPr>
        </p:nvSpPr>
        <p:spPr/>
        <p:txBody>
          <a:bodyPr/>
          <a:lstStyle/>
          <a:p>
            <a:fld id="{1195C95A-030B-42EE-9D8D-E0455A77345A}" type="slidenum">
              <a:rPr lang="de-DE" altLang="ja-JP" smtClean="0"/>
              <a:pPr/>
              <a:t>3</a:t>
            </a:fld>
            <a:endParaRPr lang="de-DE" altLang="ja-JP"/>
          </a:p>
        </p:txBody>
      </p:sp>
      <p:pic>
        <p:nvPicPr>
          <p:cNvPr id="3" name="図 2">
            <a:extLst>
              <a:ext uri="{FF2B5EF4-FFF2-40B4-BE49-F238E27FC236}">
                <a16:creationId xmlns:a16="http://schemas.microsoft.com/office/drawing/2014/main" id="{99B19B22-F175-44AF-1FBB-39B28473DCA9}"/>
              </a:ext>
            </a:extLst>
          </p:cNvPr>
          <p:cNvPicPr>
            <a:picLocks noChangeAspect="1"/>
          </p:cNvPicPr>
          <p:nvPr/>
        </p:nvPicPr>
        <p:blipFill>
          <a:blip r:embed="rId3"/>
          <a:stretch>
            <a:fillRect/>
          </a:stretch>
        </p:blipFill>
        <p:spPr>
          <a:xfrm>
            <a:off x="8035395" y="5630274"/>
            <a:ext cx="922867" cy="922867"/>
          </a:xfrm>
          <a:prstGeom prst="rect">
            <a:avLst/>
          </a:prstGeom>
        </p:spPr>
      </p:pic>
    </p:spTree>
    <p:extLst>
      <p:ext uri="{BB962C8B-B14F-4D97-AF65-F5344CB8AC3E}">
        <p14:creationId xmlns:p14="http://schemas.microsoft.com/office/powerpoint/2010/main" val="3222676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6" y="557847"/>
            <a:ext cx="9108000" cy="6293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角丸四角形 3"/>
          <p:cNvSpPr/>
          <p:nvPr/>
        </p:nvSpPr>
        <p:spPr>
          <a:xfrm>
            <a:off x="58035" y="47772"/>
            <a:ext cx="4282891"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交付文書の一覧を参照する画面</a:t>
            </a:r>
          </a:p>
        </p:txBody>
      </p:sp>
      <p:sp>
        <p:nvSpPr>
          <p:cNvPr id="7" name="角丸四角形 6"/>
          <p:cNvSpPr/>
          <p:nvPr/>
        </p:nvSpPr>
        <p:spPr>
          <a:xfrm>
            <a:off x="436263" y="2148464"/>
            <a:ext cx="2520280" cy="370800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0"/>
          </p:nvPr>
        </p:nvSpPr>
        <p:spPr>
          <a:xfrm>
            <a:off x="4241974" y="6656388"/>
            <a:ext cx="539750" cy="201612"/>
          </a:xfrm>
        </p:spPr>
        <p:txBody>
          <a:bodyPr/>
          <a:lstStyle/>
          <a:p>
            <a:pPr algn="ctr"/>
            <a:fld id="{73C76298-66D7-4DD0-9883-391012F4623B}" type="slidenum">
              <a:rPr lang="de-DE" altLang="ja-JP" smtClean="0">
                <a:solidFill>
                  <a:schemeClr val="tx1"/>
                </a:solidFill>
              </a:rPr>
              <a:t>30</a:t>
            </a:fld>
            <a:endParaRPr lang="de-DE" altLang="ja-JP" dirty="0">
              <a:solidFill>
                <a:schemeClr val="tx1"/>
              </a:solidFill>
            </a:endParaRPr>
          </a:p>
        </p:txBody>
      </p:sp>
      <p:sp>
        <p:nvSpPr>
          <p:cNvPr id="10" name="角丸四角形吹き出し 9"/>
          <p:cNvSpPr/>
          <p:nvPr/>
        </p:nvSpPr>
        <p:spPr>
          <a:xfrm>
            <a:off x="2392971" y="4751165"/>
            <a:ext cx="6552728" cy="1736646"/>
          </a:xfrm>
          <a:prstGeom prst="wedgeRoundRectCallout">
            <a:avLst>
              <a:gd name="adj1" fmla="val -48584"/>
              <a:gd name="adj2" fmla="val -76716"/>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交付文書のステータスを確認することが可能</a:t>
            </a:r>
            <a:endParaRPr kumimoji="1" lang="en-US" altLang="ja-JP"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6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受領：一部未受領あり</a:t>
            </a:r>
            <a:endParaRPr lang="en-US" altLang="ja-JP" sz="26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未受領：誰も受領していない</a:t>
            </a:r>
            <a:endParaRPr kumimoji="1" lang="en-US" altLang="ja-JP" sz="2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＊交付した全ての担当者が受領した場合はここでの表示が消える</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9197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dirty="0">
                <a:latin typeface="Meiryo UI" panose="020B0604030504040204" pitchFamily="50" charset="-128"/>
                <a:ea typeface="Meiryo UI" panose="020B0604030504040204" pitchFamily="50" charset="-128"/>
              </a:rPr>
              <a:t>IRB</a:t>
            </a:r>
            <a:r>
              <a:rPr lang="ja-JP" altLang="en-US" sz="4000" dirty="0">
                <a:latin typeface="Meiryo UI" panose="020B0604030504040204" pitchFamily="50" charset="-128"/>
                <a:ea typeface="Meiryo UI" panose="020B0604030504040204" pitchFamily="50" charset="-128"/>
              </a:rPr>
              <a:t>結果確認</a:t>
            </a:r>
            <a:endParaRPr kumimoji="1" lang="ja-JP" altLang="en-US" sz="40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lang="ja-JP" altLang="en-US" dirty="0">
                <a:latin typeface="Meiryo UI" panose="020B0604030504040204" pitchFamily="50" charset="-128"/>
                <a:ea typeface="Meiryo UI" panose="020B0604030504040204" pitchFamily="50" charset="-128"/>
              </a:rPr>
              <a:t>主にモニターの操作</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0"/>
          </p:nvPr>
        </p:nvSpPr>
        <p:spPr>
          <a:xfrm>
            <a:off x="4241974" y="6656388"/>
            <a:ext cx="539750" cy="201612"/>
          </a:xfrm>
        </p:spPr>
        <p:txBody>
          <a:bodyPr/>
          <a:lstStyle/>
          <a:p>
            <a:pPr algn="ctr"/>
            <a:fld id="{C8C0C861-D7EB-42C1-B8F1-7811F2F9559A}" type="slidenum">
              <a:rPr lang="de-DE" altLang="ja-JP" smtClean="0">
                <a:solidFill>
                  <a:schemeClr val="tx1"/>
                </a:solidFill>
              </a:rPr>
              <a:t>31</a:t>
            </a:fld>
            <a:endParaRPr lang="de-DE" altLang="ja-JP" dirty="0">
              <a:solidFill>
                <a:schemeClr val="tx1"/>
              </a:solidFill>
            </a:endParaRPr>
          </a:p>
        </p:txBody>
      </p:sp>
      <p:pic>
        <p:nvPicPr>
          <p:cNvPr id="5" name="図 4">
            <a:extLst>
              <a:ext uri="{FF2B5EF4-FFF2-40B4-BE49-F238E27FC236}">
                <a16:creationId xmlns:a16="http://schemas.microsoft.com/office/drawing/2014/main" id="{CD19446C-6CC1-BDAC-3032-19F739CD0F99}"/>
              </a:ext>
            </a:extLst>
          </p:cNvPr>
          <p:cNvPicPr>
            <a:picLocks noChangeAspect="1"/>
          </p:cNvPicPr>
          <p:nvPr/>
        </p:nvPicPr>
        <p:blipFill>
          <a:blip r:embed="rId2"/>
          <a:stretch>
            <a:fillRect/>
          </a:stretch>
        </p:blipFill>
        <p:spPr>
          <a:xfrm>
            <a:off x="7996766" y="5733521"/>
            <a:ext cx="922867" cy="922867"/>
          </a:xfrm>
          <a:prstGeom prst="rect">
            <a:avLst/>
          </a:prstGeom>
        </p:spPr>
      </p:pic>
    </p:spTree>
    <p:extLst>
      <p:ext uri="{BB962C8B-B14F-4D97-AF65-F5344CB8AC3E}">
        <p14:creationId xmlns:p14="http://schemas.microsoft.com/office/powerpoint/2010/main" val="168671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5496" y="19572"/>
            <a:ext cx="2680570"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ログイン直後の画面</a:t>
            </a:r>
          </a:p>
        </p:txBody>
      </p:sp>
      <p:sp>
        <p:nvSpPr>
          <p:cNvPr id="4" name="スライド番号プレースホルダー 5"/>
          <p:cNvSpPr>
            <a:spLocks noGrp="1"/>
          </p:cNvSpPr>
          <p:nvPr>
            <p:ph type="sldNum" sz="quarter" idx="10"/>
          </p:nvPr>
        </p:nvSpPr>
        <p:spPr>
          <a:xfrm>
            <a:off x="4241974" y="6656388"/>
            <a:ext cx="539750" cy="201612"/>
          </a:xfrm>
        </p:spPr>
        <p:txBody>
          <a:bodyPr/>
          <a:lstStyle/>
          <a:p>
            <a:pPr algn="ctr"/>
            <a:fld id="{E3B52B93-1444-4C36-B2EB-9638A3C06B84}" type="slidenum">
              <a:rPr lang="de-DE" altLang="ja-JP" smtClean="0">
                <a:solidFill>
                  <a:schemeClr val="tx1"/>
                </a:solidFill>
              </a:rPr>
              <a:t>32</a:t>
            </a:fld>
            <a:endParaRPr lang="de-DE" altLang="ja-JP" dirty="0">
              <a:solidFill>
                <a:schemeClr val="tx1"/>
              </a:solidFill>
            </a:endParaRPr>
          </a:p>
        </p:txBody>
      </p:sp>
      <p:pic>
        <p:nvPicPr>
          <p:cNvPr id="3" name="図 2"/>
          <p:cNvPicPr>
            <a:picLocks noChangeAspect="1"/>
          </p:cNvPicPr>
          <p:nvPr/>
        </p:nvPicPr>
        <p:blipFill>
          <a:blip r:embed="rId2"/>
          <a:stretch>
            <a:fillRect/>
          </a:stretch>
        </p:blipFill>
        <p:spPr>
          <a:xfrm>
            <a:off x="0" y="568138"/>
            <a:ext cx="9144000" cy="5721724"/>
          </a:xfrm>
          <a:prstGeom prst="rect">
            <a:avLst/>
          </a:prstGeom>
        </p:spPr>
      </p:pic>
      <p:pic>
        <p:nvPicPr>
          <p:cNvPr id="6" name="図 5">
            <a:extLst>
              <a:ext uri="{FF2B5EF4-FFF2-40B4-BE49-F238E27FC236}">
                <a16:creationId xmlns:a16="http://schemas.microsoft.com/office/drawing/2014/main" id="{49381E87-92B9-4809-BAEC-019B6B8B08D1}"/>
              </a:ext>
            </a:extLst>
          </p:cNvPr>
          <p:cNvPicPr>
            <a:picLocks noChangeAspect="1"/>
          </p:cNvPicPr>
          <p:nvPr/>
        </p:nvPicPr>
        <p:blipFill rotWithShape="1">
          <a:blip r:embed="rId3"/>
          <a:srcRect r="9251" b="3942"/>
          <a:stretch/>
        </p:blipFill>
        <p:spPr>
          <a:xfrm>
            <a:off x="5683" y="582791"/>
            <a:ext cx="1763484" cy="242158"/>
          </a:xfrm>
          <a:prstGeom prst="rect">
            <a:avLst/>
          </a:prstGeom>
        </p:spPr>
      </p:pic>
    </p:spTree>
    <p:extLst>
      <p:ext uri="{BB962C8B-B14F-4D97-AF65-F5344CB8AC3E}">
        <p14:creationId xmlns:p14="http://schemas.microsoft.com/office/powerpoint/2010/main" val="283502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572000" y="1988840"/>
            <a:ext cx="4176464" cy="1872208"/>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角丸四角形吹き出し 4"/>
          <p:cNvSpPr/>
          <p:nvPr/>
        </p:nvSpPr>
        <p:spPr>
          <a:xfrm>
            <a:off x="4067944" y="4365104"/>
            <a:ext cx="3960440" cy="1055608"/>
          </a:xfrm>
          <a:prstGeom prst="wedgeRoundRectCallout">
            <a:avLst>
              <a:gd name="adj1" fmla="val -15327"/>
              <a:gd name="adj2" fmla="val -185734"/>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ＩＲＢ情報のお知らせメッセージをクリック</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7629" y="19572"/>
            <a:ext cx="3618267"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Trial Site</a:t>
            </a: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起動直後の画面</a:t>
            </a:r>
          </a:p>
        </p:txBody>
      </p:sp>
      <p:sp>
        <p:nvSpPr>
          <p:cNvPr id="7" name="スライド番号プレースホルダー 5"/>
          <p:cNvSpPr>
            <a:spLocks noGrp="1"/>
          </p:cNvSpPr>
          <p:nvPr>
            <p:ph type="sldNum" sz="quarter" idx="10"/>
          </p:nvPr>
        </p:nvSpPr>
        <p:spPr>
          <a:xfrm>
            <a:off x="4241974" y="6656388"/>
            <a:ext cx="539750" cy="201612"/>
          </a:xfrm>
        </p:spPr>
        <p:txBody>
          <a:bodyPr/>
          <a:lstStyle/>
          <a:p>
            <a:pPr algn="ctr"/>
            <a:fld id="{93FC3706-14BF-4D08-B80D-0FC4568C3A9B}" type="slidenum">
              <a:rPr lang="de-DE" altLang="ja-JP" smtClean="0">
                <a:solidFill>
                  <a:schemeClr val="tx1"/>
                </a:solidFill>
              </a:rPr>
              <a:t>33</a:t>
            </a:fld>
            <a:endParaRPr lang="de-DE" altLang="ja-JP" dirty="0">
              <a:solidFill>
                <a:schemeClr val="tx1"/>
              </a:solidFill>
            </a:endParaRPr>
          </a:p>
        </p:txBody>
      </p:sp>
      <p:grpSp>
        <p:nvGrpSpPr>
          <p:cNvPr id="2" name="グループ化 1">
            <a:extLst>
              <a:ext uri="{FF2B5EF4-FFF2-40B4-BE49-F238E27FC236}">
                <a16:creationId xmlns:a16="http://schemas.microsoft.com/office/drawing/2014/main" id="{4BAA121C-FC3F-4D12-99D2-36A873B77A42}"/>
              </a:ext>
            </a:extLst>
          </p:cNvPr>
          <p:cNvGrpSpPr/>
          <p:nvPr/>
        </p:nvGrpSpPr>
        <p:grpSpPr>
          <a:xfrm>
            <a:off x="0" y="568138"/>
            <a:ext cx="9144000" cy="5721724"/>
            <a:chOff x="0" y="568138"/>
            <a:chExt cx="9144000" cy="5721724"/>
          </a:xfrm>
        </p:grpSpPr>
        <p:pic>
          <p:nvPicPr>
            <p:cNvPr id="3" name="図 2"/>
            <p:cNvPicPr>
              <a:picLocks noChangeAspect="1"/>
            </p:cNvPicPr>
            <p:nvPr/>
          </p:nvPicPr>
          <p:blipFill>
            <a:blip r:embed="rId2"/>
            <a:stretch>
              <a:fillRect/>
            </a:stretch>
          </p:blipFill>
          <p:spPr>
            <a:xfrm>
              <a:off x="0" y="568138"/>
              <a:ext cx="9144000" cy="5721724"/>
            </a:xfrm>
            <a:prstGeom prst="rect">
              <a:avLst/>
            </a:prstGeom>
          </p:spPr>
        </p:pic>
        <p:pic>
          <p:nvPicPr>
            <p:cNvPr id="8" name="図 7">
              <a:extLst>
                <a:ext uri="{FF2B5EF4-FFF2-40B4-BE49-F238E27FC236}">
                  <a16:creationId xmlns:a16="http://schemas.microsoft.com/office/drawing/2014/main" id="{F231B69F-C637-42F2-8608-3A94BD238D1B}"/>
                </a:ext>
              </a:extLst>
            </p:cNvPr>
            <p:cNvPicPr>
              <a:picLocks noChangeAspect="1"/>
            </p:cNvPicPr>
            <p:nvPr/>
          </p:nvPicPr>
          <p:blipFill rotWithShape="1">
            <a:blip r:embed="rId3"/>
            <a:srcRect r="9251" b="3942"/>
            <a:stretch/>
          </p:blipFill>
          <p:spPr>
            <a:xfrm>
              <a:off x="5683" y="582791"/>
              <a:ext cx="1763484" cy="242158"/>
            </a:xfrm>
            <a:prstGeom prst="rect">
              <a:avLst/>
            </a:prstGeom>
          </p:spPr>
        </p:pic>
      </p:grpSp>
    </p:spTree>
    <p:extLst>
      <p:ext uri="{BB962C8B-B14F-4D97-AF65-F5344CB8AC3E}">
        <p14:creationId xmlns:p14="http://schemas.microsoft.com/office/powerpoint/2010/main" val="3795577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572761"/>
            <a:ext cx="9144000" cy="5712477"/>
          </a:xfrm>
          <a:prstGeom prst="rect">
            <a:avLst/>
          </a:prstGeom>
        </p:spPr>
      </p:pic>
      <p:sp>
        <p:nvSpPr>
          <p:cNvPr id="7" name="角丸四角形 6"/>
          <p:cNvSpPr/>
          <p:nvPr/>
        </p:nvSpPr>
        <p:spPr>
          <a:xfrm>
            <a:off x="58035" y="47770"/>
            <a:ext cx="3237336"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ＩＲＢ会議一覧の画面</a:t>
            </a:r>
          </a:p>
        </p:txBody>
      </p:sp>
      <p:sp>
        <p:nvSpPr>
          <p:cNvPr id="4" name="角丸四角形 3"/>
          <p:cNvSpPr/>
          <p:nvPr/>
        </p:nvSpPr>
        <p:spPr>
          <a:xfrm>
            <a:off x="7668344" y="1772816"/>
            <a:ext cx="1296144" cy="576064"/>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3923928" y="3139558"/>
            <a:ext cx="3960440" cy="578882"/>
          </a:xfrm>
          <a:prstGeom prst="wedgeRoundRectCallout">
            <a:avLst>
              <a:gd name="adj1" fmla="val 44842"/>
              <a:gd name="adj2" fmla="val -180948"/>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対象の会議名をクリック</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5"/>
          <p:cNvSpPr>
            <a:spLocks noGrp="1"/>
          </p:cNvSpPr>
          <p:nvPr>
            <p:ph type="sldNum" sz="quarter" idx="10"/>
          </p:nvPr>
        </p:nvSpPr>
        <p:spPr>
          <a:xfrm>
            <a:off x="4241974" y="6656388"/>
            <a:ext cx="539750" cy="201612"/>
          </a:xfrm>
        </p:spPr>
        <p:txBody>
          <a:bodyPr/>
          <a:lstStyle/>
          <a:p>
            <a:pPr algn="ctr"/>
            <a:fld id="{7767B731-DF36-4A95-8880-4DE977769AB9}" type="slidenum">
              <a:rPr lang="de-DE" altLang="ja-JP" smtClean="0">
                <a:solidFill>
                  <a:schemeClr val="tx1"/>
                </a:solidFill>
              </a:rPr>
              <a:t>34</a:t>
            </a:fld>
            <a:endParaRPr lang="de-DE" altLang="ja-JP" dirty="0">
              <a:solidFill>
                <a:schemeClr val="tx1"/>
              </a:solidFill>
            </a:endParaRPr>
          </a:p>
        </p:txBody>
      </p:sp>
    </p:spTree>
    <p:extLst>
      <p:ext uri="{BB962C8B-B14F-4D97-AF65-F5344CB8AC3E}">
        <p14:creationId xmlns:p14="http://schemas.microsoft.com/office/powerpoint/2010/main" val="822879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582409"/>
            <a:ext cx="9144000" cy="5693181"/>
          </a:xfrm>
          <a:prstGeom prst="rect">
            <a:avLst/>
          </a:prstGeom>
        </p:spPr>
      </p:pic>
      <p:sp>
        <p:nvSpPr>
          <p:cNvPr id="7" name="角丸四角形 6"/>
          <p:cNvSpPr/>
          <p:nvPr/>
        </p:nvSpPr>
        <p:spPr>
          <a:xfrm>
            <a:off x="58035" y="47770"/>
            <a:ext cx="3858842"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ＩＲＢ審査結果確認の画面</a:t>
            </a:r>
          </a:p>
        </p:txBody>
      </p:sp>
      <p:sp>
        <p:nvSpPr>
          <p:cNvPr id="4" name="角丸四角形 3"/>
          <p:cNvSpPr/>
          <p:nvPr/>
        </p:nvSpPr>
        <p:spPr>
          <a:xfrm>
            <a:off x="2123728" y="1988840"/>
            <a:ext cx="576064" cy="792088"/>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1547664" y="3501008"/>
            <a:ext cx="3960440" cy="578882"/>
          </a:xfrm>
          <a:prstGeom prst="wedgeRoundRectCallout">
            <a:avLst>
              <a:gd name="adj1" fmla="val -24423"/>
              <a:gd name="adj2" fmla="val -174566"/>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通知書の内容を確認</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吹き出し 7"/>
          <p:cNvSpPr/>
          <p:nvPr/>
        </p:nvSpPr>
        <p:spPr>
          <a:xfrm>
            <a:off x="424488" y="5410086"/>
            <a:ext cx="8392133" cy="578882"/>
          </a:xfrm>
          <a:prstGeom prst="wedgeRoundRectCallout">
            <a:avLst>
              <a:gd name="adj1" fmla="val 32116"/>
              <a:gd name="adj2" fmla="val -49405"/>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結果通知の交付は</a:t>
            </a:r>
            <a:r>
              <a:rPr kumimoji="1" lang="ja-JP" altLang="en-US" sz="2800" b="0" i="0" u="none" strike="noStrike" kern="1200" cap="none" spc="0" normalizeH="0" baseline="0" noProof="0" dirty="0">
                <a:ln>
                  <a:noFill/>
                </a:ln>
                <a:solidFill>
                  <a:srgbClr val="FFFF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の予定です。</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5F288EA3-F6FA-495E-8DE2-936C499C76A3}" type="slidenum">
              <a:rPr lang="de-DE" altLang="ja-JP" smtClean="0">
                <a:solidFill>
                  <a:schemeClr val="tx1"/>
                </a:solidFill>
              </a:rPr>
              <a:t>35</a:t>
            </a:fld>
            <a:endParaRPr lang="de-DE" altLang="ja-JP" dirty="0">
              <a:solidFill>
                <a:schemeClr val="tx1"/>
              </a:solidFill>
            </a:endParaRPr>
          </a:p>
        </p:txBody>
      </p:sp>
    </p:spTree>
    <p:extLst>
      <p:ext uri="{BB962C8B-B14F-4D97-AF65-F5344CB8AC3E}">
        <p14:creationId xmlns:p14="http://schemas.microsoft.com/office/powerpoint/2010/main" val="4186732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dirty="0">
                <a:latin typeface="Meiryo UI" panose="020B0604030504040204" pitchFamily="50" charset="-128"/>
                <a:ea typeface="Meiryo UI" panose="020B0604030504040204" pitchFamily="50" charset="-128"/>
              </a:rPr>
              <a:t>Q&amp;A</a:t>
            </a:r>
            <a:r>
              <a:rPr lang="ja-JP" altLang="en-US" sz="4000" dirty="0">
                <a:latin typeface="Meiryo UI" panose="020B0604030504040204" pitchFamily="50" charset="-128"/>
                <a:ea typeface="Meiryo UI" panose="020B0604030504040204" pitchFamily="50" charset="-128"/>
              </a:rPr>
              <a:t>機能（</a:t>
            </a:r>
            <a:r>
              <a:rPr kumimoji="1" lang="ja-JP" altLang="en-US" sz="4000" dirty="0">
                <a:latin typeface="Meiryo UI" panose="020B0604030504040204" pitchFamily="50" charset="-128"/>
                <a:ea typeface="Meiryo UI" panose="020B0604030504040204" pitchFamily="50" charset="-128"/>
              </a:rPr>
              <a:t>質問・連絡）</a:t>
            </a:r>
          </a:p>
        </p:txBody>
      </p:sp>
      <p:sp>
        <p:nvSpPr>
          <p:cNvPr id="3" name="サブタイトル 2"/>
          <p:cNvSpPr>
            <a:spLocks noGrp="1"/>
          </p:cNvSpPr>
          <p:nvPr>
            <p:ph type="subTitle" idx="1"/>
          </p:nvPr>
        </p:nvSpPr>
        <p:spPr/>
        <p:txBody>
          <a:bodyPr/>
          <a:lstStyle/>
          <a:p>
            <a:r>
              <a:rPr lang="ja-JP" altLang="en-US" dirty="0">
                <a:latin typeface="Meiryo UI" panose="020B0604030504040204" pitchFamily="50" charset="-128"/>
                <a:ea typeface="Meiryo UI" panose="020B0604030504040204" pitchFamily="50" charset="-128"/>
              </a:rPr>
              <a:t>主にモニターの操作</a:t>
            </a: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5"/>
          <p:cNvSpPr>
            <a:spLocks noGrp="1"/>
          </p:cNvSpPr>
          <p:nvPr>
            <p:ph type="sldNum" sz="quarter" idx="10"/>
          </p:nvPr>
        </p:nvSpPr>
        <p:spPr>
          <a:xfrm>
            <a:off x="4241974" y="6656388"/>
            <a:ext cx="539750" cy="201612"/>
          </a:xfrm>
        </p:spPr>
        <p:txBody>
          <a:bodyPr/>
          <a:lstStyle/>
          <a:p>
            <a:pPr algn="ctr"/>
            <a:fld id="{D410B499-CAD1-46D6-8EE6-4FA8FBCEB9A3}" type="slidenum">
              <a:rPr lang="de-DE" altLang="ja-JP" smtClean="0">
                <a:solidFill>
                  <a:schemeClr val="tx1"/>
                </a:solidFill>
              </a:rPr>
              <a:t>36</a:t>
            </a:fld>
            <a:endParaRPr lang="de-DE" altLang="ja-JP" dirty="0">
              <a:solidFill>
                <a:schemeClr val="tx1"/>
              </a:solidFill>
            </a:endParaRPr>
          </a:p>
        </p:txBody>
      </p:sp>
      <p:pic>
        <p:nvPicPr>
          <p:cNvPr id="5" name="図 4">
            <a:extLst>
              <a:ext uri="{FF2B5EF4-FFF2-40B4-BE49-F238E27FC236}">
                <a16:creationId xmlns:a16="http://schemas.microsoft.com/office/drawing/2014/main" id="{8E3D69EA-627A-8E26-66F8-25BEDAED4A9F}"/>
              </a:ext>
            </a:extLst>
          </p:cNvPr>
          <p:cNvPicPr>
            <a:picLocks noChangeAspect="1"/>
          </p:cNvPicPr>
          <p:nvPr/>
        </p:nvPicPr>
        <p:blipFill>
          <a:blip r:embed="rId2"/>
          <a:stretch>
            <a:fillRect/>
          </a:stretch>
        </p:blipFill>
        <p:spPr>
          <a:xfrm>
            <a:off x="7996766" y="5733521"/>
            <a:ext cx="922867" cy="922867"/>
          </a:xfrm>
          <a:prstGeom prst="rect">
            <a:avLst/>
          </a:prstGeom>
        </p:spPr>
      </p:pic>
    </p:spTree>
    <p:extLst>
      <p:ext uri="{BB962C8B-B14F-4D97-AF65-F5344CB8AC3E}">
        <p14:creationId xmlns:p14="http://schemas.microsoft.com/office/powerpoint/2010/main" val="4032265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46725"/>
            <a:ext cx="9144000" cy="5764550"/>
          </a:xfrm>
          <a:prstGeom prst="rect">
            <a:avLst/>
          </a:prstGeom>
        </p:spPr>
      </p:pic>
      <p:sp>
        <p:nvSpPr>
          <p:cNvPr id="7" name="角丸四角形 6"/>
          <p:cNvSpPr/>
          <p:nvPr/>
        </p:nvSpPr>
        <p:spPr>
          <a:xfrm>
            <a:off x="58035" y="47770"/>
            <a:ext cx="3081959"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質問・連絡登録の画面</a:t>
            </a:r>
          </a:p>
        </p:txBody>
      </p:sp>
      <p:sp>
        <p:nvSpPr>
          <p:cNvPr id="4" name="角丸四角形 3"/>
          <p:cNvSpPr/>
          <p:nvPr/>
        </p:nvSpPr>
        <p:spPr>
          <a:xfrm>
            <a:off x="3200494" y="764704"/>
            <a:ext cx="1512167" cy="648072"/>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スライド番号プレースホルダー 5"/>
          <p:cNvSpPr>
            <a:spLocks noGrp="1"/>
          </p:cNvSpPr>
          <p:nvPr>
            <p:ph type="sldNum" sz="quarter" idx="10"/>
          </p:nvPr>
        </p:nvSpPr>
        <p:spPr>
          <a:xfrm>
            <a:off x="4241974" y="6656388"/>
            <a:ext cx="539750" cy="201612"/>
          </a:xfrm>
        </p:spPr>
        <p:txBody>
          <a:bodyPr/>
          <a:lstStyle/>
          <a:p>
            <a:pPr algn="ctr"/>
            <a:fld id="{90B8F34B-9E19-4B47-87E0-16AEADF191CC}" type="slidenum">
              <a:rPr lang="de-DE" altLang="ja-JP" smtClean="0">
                <a:solidFill>
                  <a:schemeClr val="tx1"/>
                </a:solidFill>
              </a:rPr>
              <a:t>37</a:t>
            </a:fld>
            <a:endParaRPr lang="de-DE" altLang="ja-JP" dirty="0">
              <a:solidFill>
                <a:schemeClr val="tx1"/>
              </a:solidFill>
            </a:endParaRPr>
          </a:p>
        </p:txBody>
      </p:sp>
    </p:spTree>
    <p:extLst>
      <p:ext uri="{BB962C8B-B14F-4D97-AF65-F5344CB8AC3E}">
        <p14:creationId xmlns:p14="http://schemas.microsoft.com/office/powerpoint/2010/main" val="2235022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0" y="546725"/>
            <a:ext cx="9144000" cy="5764550"/>
          </a:xfrm>
          <a:prstGeom prst="rect">
            <a:avLst/>
          </a:prstGeom>
        </p:spPr>
      </p:pic>
      <p:sp>
        <p:nvSpPr>
          <p:cNvPr id="7" name="角丸四角形 6"/>
          <p:cNvSpPr/>
          <p:nvPr/>
        </p:nvSpPr>
        <p:spPr>
          <a:xfrm>
            <a:off x="58035" y="47770"/>
            <a:ext cx="3081959"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質問・連絡登録の画面</a:t>
            </a:r>
          </a:p>
        </p:txBody>
      </p:sp>
      <p:sp>
        <p:nvSpPr>
          <p:cNvPr id="6" name="角丸四角形 5"/>
          <p:cNvSpPr/>
          <p:nvPr/>
        </p:nvSpPr>
        <p:spPr>
          <a:xfrm>
            <a:off x="118773" y="1988840"/>
            <a:ext cx="8906453" cy="36004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1F0361F6-8FF0-4FB2-8AA6-2EAFC7137F0A}" type="slidenum">
              <a:rPr lang="de-DE" altLang="ja-JP" smtClean="0">
                <a:solidFill>
                  <a:schemeClr val="tx1"/>
                </a:solidFill>
              </a:rPr>
              <a:t>38</a:t>
            </a:fld>
            <a:endParaRPr lang="de-DE" altLang="ja-JP" dirty="0">
              <a:solidFill>
                <a:schemeClr val="tx1"/>
              </a:solidFill>
            </a:endParaRPr>
          </a:p>
        </p:txBody>
      </p:sp>
      <p:sp>
        <p:nvSpPr>
          <p:cNvPr id="10" name="角丸四角形吹き出し 9"/>
          <p:cNvSpPr/>
          <p:nvPr/>
        </p:nvSpPr>
        <p:spPr>
          <a:xfrm>
            <a:off x="467544" y="3501008"/>
            <a:ext cx="8460432" cy="2758202"/>
          </a:xfrm>
          <a:prstGeom prst="wedgeRoundRectCallout">
            <a:avLst>
              <a:gd name="adj1" fmla="val -17624"/>
              <a:gd name="adj2" fmla="val -86559"/>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質問・連絡区分を選択</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・質問／回答：問い合わせの際に選択</a:t>
            </a:r>
            <a:endParaRPr lang="en-US" altLang="ja-JP"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・質問に対して相手方から回答が可能</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・宛先のうち、一人でも回答すれば完了扱いとなる</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・連絡／確認：情報を関係者に周知する際に選択</a:t>
            </a:r>
            <a:endParaRPr lang="en-US" altLang="ja-JP"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・連絡に対して相手方から返信不可</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・自身が確認するまで一覧に表示され続ける</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27983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599037"/>
            <a:ext cx="9144000" cy="5659926"/>
          </a:xfrm>
          <a:prstGeom prst="rect">
            <a:avLst/>
          </a:prstGeom>
        </p:spPr>
      </p:pic>
      <p:sp>
        <p:nvSpPr>
          <p:cNvPr id="7" name="角丸四角形 6"/>
          <p:cNvSpPr/>
          <p:nvPr/>
        </p:nvSpPr>
        <p:spPr>
          <a:xfrm>
            <a:off x="58035" y="47770"/>
            <a:ext cx="3081959"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質問・連絡登録の画面</a:t>
            </a:r>
          </a:p>
        </p:txBody>
      </p:sp>
      <p:sp>
        <p:nvSpPr>
          <p:cNvPr id="8" name="角丸四角形吹き出し 7"/>
          <p:cNvSpPr/>
          <p:nvPr/>
        </p:nvSpPr>
        <p:spPr>
          <a:xfrm>
            <a:off x="341784" y="5353050"/>
            <a:ext cx="8460432" cy="1328023"/>
          </a:xfrm>
          <a:prstGeom prst="wedgeRoundRectCallout">
            <a:avLst>
              <a:gd name="adj1" fmla="val 2451"/>
              <a:gd name="adj2" fmla="val -61046"/>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・「タイトル」欄および「起票内容」欄に内容を入力</a:t>
            </a:r>
            <a:endPar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・必要に応じて「起票時補足資料」欄に各種ファイルを添付することも可能</a:t>
            </a:r>
            <a:r>
              <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但しシステム内には保管されない）</a:t>
            </a:r>
            <a:endParaRPr kumimoji="1" lang="en-US" altLang="ja-JP" sz="2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07504" y="2924944"/>
            <a:ext cx="8865407" cy="2232248"/>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79A46FCB-86D5-4571-834E-27B20C75D76E}" type="slidenum">
              <a:rPr lang="de-DE" altLang="ja-JP" smtClean="0">
                <a:solidFill>
                  <a:schemeClr val="tx1"/>
                </a:solidFill>
              </a:rPr>
              <a:t>39</a:t>
            </a:fld>
            <a:endParaRPr lang="de-DE" altLang="ja-JP" dirty="0">
              <a:solidFill>
                <a:schemeClr val="tx1"/>
              </a:solidFill>
            </a:endParaRPr>
          </a:p>
        </p:txBody>
      </p:sp>
    </p:spTree>
    <p:extLst>
      <p:ext uri="{BB962C8B-B14F-4D97-AF65-F5344CB8AC3E}">
        <p14:creationId xmlns:p14="http://schemas.microsoft.com/office/powerpoint/2010/main" val="60084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4624"/>
            <a:ext cx="7858125" cy="693738"/>
          </a:xfrm>
        </p:spPr>
        <p:txBody>
          <a:bodyPr/>
          <a:lstStyle/>
          <a:p>
            <a:r>
              <a:rPr kumimoji="1" lang="ja-JP" altLang="en-US" dirty="0"/>
              <a:t>ガイドライン対応について</a:t>
            </a:r>
          </a:p>
        </p:txBody>
      </p:sp>
      <p:sp>
        <p:nvSpPr>
          <p:cNvPr id="4" name="正方形/長方形 3"/>
          <p:cNvSpPr/>
          <p:nvPr/>
        </p:nvSpPr>
        <p:spPr>
          <a:xfrm>
            <a:off x="342059" y="836712"/>
            <a:ext cx="8362577" cy="4093428"/>
          </a:xfrm>
          <a:prstGeom prst="rect">
            <a:avLst/>
          </a:prstGeom>
        </p:spPr>
        <p:txBody>
          <a:bodyPr wrap="square">
            <a:spAutoFit/>
          </a:bodyPr>
          <a:lstStyle/>
          <a:p>
            <a:pPr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en-US" sz="2000" kern="100" dirty="0">
                <a:latin typeface="Meiryo UI" panose="020B0604030504040204" pitchFamily="50" charset="-128"/>
                <a:ea typeface="Meiryo UI" panose="020B0604030504040204" pitchFamily="50" charset="-128"/>
                <a:cs typeface="Courier New" panose="02070309020205020404" pitchFamily="49" charset="0"/>
              </a:rPr>
              <a:t>本システム</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は、「</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ER/ES</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指針（※</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1</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21 CFR Part11</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2</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）」においてアプリケーションに要求される機能を実装しています</a:t>
            </a:r>
          </a:p>
          <a:p>
            <a:pPr algn="l">
              <a:spcAft>
                <a:spcPts val="0"/>
              </a:spcAft>
            </a:pPr>
            <a:endParaRPr lang="ja-JP" altLang="ja-JP" sz="2000" kern="100" dirty="0">
              <a:latin typeface="Meiryo UI" panose="020B0604030504040204" pitchFamily="50" charset="-128"/>
              <a:ea typeface="Meiryo UI" panose="020B0604030504040204" pitchFamily="50" charset="-128"/>
              <a:cs typeface="Courier New" panose="02070309020205020404" pitchFamily="49" charset="0"/>
            </a:endParaRPr>
          </a:p>
          <a:p>
            <a:pPr marL="179388"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1</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　</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ER/ES</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指針</a:t>
            </a:r>
            <a:r>
              <a:rPr lang="ja-JP" altLang="en-US" sz="2000" kern="100" dirty="0">
                <a:latin typeface="Meiryo UI" panose="020B0604030504040204" pitchFamily="50" charset="-128"/>
                <a:ea typeface="Meiryo UI" panose="020B0604030504040204" pitchFamily="50" charset="-128"/>
                <a:cs typeface="Courier New" panose="02070309020205020404" pitchFamily="49" charset="0"/>
              </a:rPr>
              <a:t>　</a:t>
            </a:r>
            <a:endParaRPr lang="en-US" altLang="ja-JP" sz="2000" kern="100" dirty="0">
              <a:latin typeface="Meiryo UI" panose="020B0604030504040204" pitchFamily="50" charset="-128"/>
              <a:ea typeface="Meiryo UI" panose="020B0604030504040204" pitchFamily="50" charset="-128"/>
              <a:cs typeface="Courier New" panose="02070309020205020404" pitchFamily="49" charset="0"/>
            </a:endParaRPr>
          </a:p>
          <a:p>
            <a:pPr marL="179388"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「医薬品等の承認又は許可等に係る申請等における電磁的記録及び電子署名の利用について」</a:t>
            </a:r>
          </a:p>
          <a:p>
            <a:pPr marL="179388"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　発行月：</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2005</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年</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4</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月</a:t>
            </a:r>
          </a:p>
          <a:p>
            <a:pPr marL="179388"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　発行元：</a:t>
            </a:r>
            <a:r>
              <a:rPr lang="ja-JP" altLang="en-US" sz="2000" kern="100" dirty="0">
                <a:latin typeface="Meiryo UI" panose="020B0604030504040204" pitchFamily="50" charset="-128"/>
                <a:ea typeface="Meiryo UI" panose="020B0604030504040204" pitchFamily="50" charset="-128"/>
                <a:cs typeface="Courier New" panose="02070309020205020404" pitchFamily="49" charset="0"/>
              </a:rPr>
              <a:t>独立行政法人 医薬品医療機器総合機構</a:t>
            </a:r>
            <a:endParaRPr lang="ja-JP" altLang="ja-JP" sz="2000" kern="100" dirty="0">
              <a:latin typeface="Meiryo UI" panose="020B0604030504040204" pitchFamily="50" charset="-128"/>
              <a:ea typeface="Meiryo UI" panose="020B0604030504040204" pitchFamily="50" charset="-128"/>
              <a:cs typeface="Courier New" panose="02070309020205020404" pitchFamily="49" charset="0"/>
            </a:endParaRPr>
          </a:p>
          <a:p>
            <a:pPr marL="179388" algn="l">
              <a:spcAft>
                <a:spcPts val="0"/>
              </a:spcAft>
            </a:pP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 </a:t>
            </a:r>
            <a:endParaRPr lang="ja-JP" altLang="ja-JP" sz="2000" kern="100" dirty="0">
              <a:latin typeface="Meiryo UI" panose="020B0604030504040204" pitchFamily="50" charset="-128"/>
              <a:ea typeface="Meiryo UI" panose="020B0604030504040204" pitchFamily="50" charset="-128"/>
              <a:cs typeface="Courier New" panose="02070309020205020404" pitchFamily="49" charset="0"/>
            </a:endParaRPr>
          </a:p>
          <a:p>
            <a:pPr marL="179388"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2</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　</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21 CFR Part11</a:t>
            </a:r>
            <a:r>
              <a:rPr lang="ja-JP" altLang="en-US" sz="2000" kern="100" dirty="0">
                <a:latin typeface="Meiryo UI" panose="020B0604030504040204" pitchFamily="50" charset="-128"/>
                <a:ea typeface="Meiryo UI" panose="020B0604030504040204" pitchFamily="50" charset="-128"/>
                <a:cs typeface="Courier New" panose="02070309020205020404" pitchFamily="49" charset="0"/>
              </a:rPr>
              <a:t>　</a:t>
            </a:r>
            <a:endParaRPr lang="en-US" altLang="ja-JP" sz="2000" kern="100" dirty="0">
              <a:latin typeface="Meiryo UI" panose="020B0604030504040204" pitchFamily="50" charset="-128"/>
              <a:ea typeface="Meiryo UI" panose="020B0604030504040204" pitchFamily="50" charset="-128"/>
              <a:cs typeface="Courier New" panose="02070309020205020404" pitchFamily="49" charset="0"/>
            </a:endParaRPr>
          </a:p>
          <a:p>
            <a:pPr marL="179388" algn="l">
              <a:spcAft>
                <a:spcPts val="0"/>
              </a:spcAft>
            </a:pPr>
            <a:r>
              <a:rPr lang="ja-JP" altLang="en-US" sz="2000" kern="100" dirty="0">
                <a:latin typeface="Meiryo UI" panose="020B0604030504040204" pitchFamily="50" charset="-128"/>
                <a:ea typeface="Meiryo UI" panose="020B0604030504040204" pitchFamily="50" charset="-128"/>
                <a:cs typeface="Courier New" panose="02070309020205020404" pitchFamily="49" charset="0"/>
              </a:rPr>
              <a:t>　</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電子記録と電子署名に関する規則</a:t>
            </a:r>
          </a:p>
          <a:p>
            <a:pPr marL="179388"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　発行月：</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1997</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年</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3</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月発行、同年</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8</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月発効</a:t>
            </a:r>
          </a:p>
          <a:p>
            <a:pPr marL="179388" algn="l">
              <a:spcAft>
                <a:spcPts val="0"/>
              </a:spcAft>
            </a:pP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　発行元：米国</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FDA(Food and Drug Administration</a:t>
            </a:r>
            <a:r>
              <a:rPr lang="ja-JP" altLang="ja-JP" sz="2000" kern="100" dirty="0">
                <a:latin typeface="Meiryo UI" panose="020B0604030504040204" pitchFamily="50" charset="-128"/>
                <a:ea typeface="Meiryo UI" panose="020B0604030504040204" pitchFamily="50" charset="-128"/>
                <a:cs typeface="Courier New" panose="02070309020205020404" pitchFamily="49" charset="0"/>
              </a:rPr>
              <a:t>：食品医薬品局</a:t>
            </a:r>
            <a:r>
              <a:rPr lang="en-US" altLang="ja-JP" sz="2000" kern="100" dirty="0">
                <a:latin typeface="Meiryo UI" panose="020B0604030504040204" pitchFamily="50" charset="-128"/>
                <a:ea typeface="Meiryo UI" panose="020B0604030504040204" pitchFamily="50" charset="-128"/>
                <a:cs typeface="Courier New" panose="02070309020205020404" pitchFamily="49" charset="0"/>
              </a:rPr>
              <a:t>)</a:t>
            </a:r>
            <a:endParaRPr lang="ja-JP" altLang="ja-JP" sz="20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
        <p:nvSpPr>
          <p:cNvPr id="5" name="正方形/長方形 4"/>
          <p:cNvSpPr/>
          <p:nvPr/>
        </p:nvSpPr>
        <p:spPr>
          <a:xfrm>
            <a:off x="103777" y="5037026"/>
            <a:ext cx="7998108" cy="1077218"/>
          </a:xfrm>
          <a:prstGeom prst="rect">
            <a:avLst/>
          </a:prstGeom>
          <a:ln>
            <a:solidFill>
              <a:schemeClr val="tx1"/>
            </a:solidFill>
          </a:ln>
        </p:spPr>
        <p:txBody>
          <a:bodyPr wrap="square">
            <a:spAutoFit/>
          </a:bodyPr>
          <a:lstStyle/>
          <a:p>
            <a:pPr algn="l">
              <a:spcAft>
                <a:spcPts val="0"/>
              </a:spcAft>
            </a:pPr>
            <a:r>
              <a:rPr lang="ja-JP" altLang="en-US" sz="1600" kern="100" dirty="0">
                <a:latin typeface="Meiryo UI" panose="020B0604030504040204" pitchFamily="50" charset="-128"/>
                <a:ea typeface="Meiryo UI" panose="020B0604030504040204" pitchFamily="50" charset="-128"/>
                <a:cs typeface="Courier New" panose="02070309020205020404" pitchFamily="49" charset="0"/>
              </a:rPr>
              <a:t>当院としても、本システムの導入時に、バリデーション計画書を作成し、システムが要求された仕様や性能どおりに正しく機能することを検証、保証するとともに、その過程を体系的に文書化し記録しています</a:t>
            </a:r>
            <a:endParaRPr lang="en-US" altLang="ja-JP" sz="1600" kern="100" dirty="0">
              <a:latin typeface="Meiryo UI" panose="020B0604030504040204" pitchFamily="50" charset="-128"/>
              <a:ea typeface="Meiryo UI" panose="020B0604030504040204" pitchFamily="50" charset="-128"/>
              <a:cs typeface="Courier New" panose="02070309020205020404" pitchFamily="49" charset="0"/>
            </a:endParaRPr>
          </a:p>
          <a:p>
            <a:pPr algn="l">
              <a:spcAft>
                <a:spcPts val="0"/>
              </a:spcAft>
            </a:pPr>
            <a:r>
              <a:rPr lang="ja-JP" altLang="en-US" sz="1600" kern="100" dirty="0">
                <a:latin typeface="Meiryo UI" panose="020B0604030504040204" pitchFamily="50" charset="-128"/>
                <a:ea typeface="Meiryo UI" panose="020B0604030504040204" pitchFamily="50" charset="-128"/>
                <a:cs typeface="Courier New" panose="02070309020205020404" pitchFamily="49" charset="0"/>
              </a:rPr>
              <a:t>また、稼働後の運用におけるシステム運用体制および各種手順も文書化しています</a:t>
            </a:r>
            <a:endParaRPr lang="ja-JP" altLang="ja-JP" sz="1600" kern="100" dirty="0">
              <a:effectLst/>
              <a:latin typeface="Meiryo UI" panose="020B0604030504040204" pitchFamily="50" charset="-128"/>
              <a:ea typeface="Meiryo UI" panose="020B0604030504040204" pitchFamily="50" charset="-128"/>
              <a:cs typeface="Courier New" panose="02070309020205020404" pitchFamily="49" charset="0"/>
            </a:endParaRPr>
          </a:p>
        </p:txBody>
      </p:sp>
      <p:sp>
        <p:nvSpPr>
          <p:cNvPr id="6" name="スライド番号プレースホルダー 5">
            <a:extLst>
              <a:ext uri="{FF2B5EF4-FFF2-40B4-BE49-F238E27FC236}">
                <a16:creationId xmlns:a16="http://schemas.microsoft.com/office/drawing/2014/main" id="{000729F5-4ADA-4BA6-BD3A-00769CA8AC39}"/>
              </a:ext>
            </a:extLst>
          </p:cNvPr>
          <p:cNvSpPr>
            <a:spLocks noGrp="1"/>
          </p:cNvSpPr>
          <p:nvPr>
            <p:ph type="sldNum" sz="quarter" idx="10"/>
          </p:nvPr>
        </p:nvSpPr>
        <p:spPr/>
        <p:txBody>
          <a:bodyPr/>
          <a:lstStyle/>
          <a:p>
            <a:fld id="{1195C95A-030B-42EE-9D8D-E0455A77345A}" type="slidenum">
              <a:rPr lang="de-DE" altLang="ja-JP" smtClean="0"/>
              <a:pPr/>
              <a:t>4</a:t>
            </a:fld>
            <a:endParaRPr lang="de-DE" altLang="ja-JP"/>
          </a:p>
        </p:txBody>
      </p:sp>
      <p:pic>
        <p:nvPicPr>
          <p:cNvPr id="3" name="図 2">
            <a:extLst>
              <a:ext uri="{FF2B5EF4-FFF2-40B4-BE49-F238E27FC236}">
                <a16:creationId xmlns:a16="http://schemas.microsoft.com/office/drawing/2014/main" id="{41098778-75BA-1920-57A1-57FA14E77D7F}"/>
              </a:ext>
            </a:extLst>
          </p:cNvPr>
          <p:cNvPicPr>
            <a:picLocks noChangeAspect="1"/>
          </p:cNvPicPr>
          <p:nvPr/>
        </p:nvPicPr>
        <p:blipFill>
          <a:blip r:embed="rId3"/>
          <a:stretch>
            <a:fillRect/>
          </a:stretch>
        </p:blipFill>
        <p:spPr>
          <a:xfrm>
            <a:off x="8117356" y="5630334"/>
            <a:ext cx="922867" cy="922867"/>
          </a:xfrm>
          <a:prstGeom prst="rect">
            <a:avLst/>
          </a:prstGeom>
        </p:spPr>
      </p:pic>
    </p:spTree>
    <p:extLst>
      <p:ext uri="{BB962C8B-B14F-4D97-AF65-F5344CB8AC3E}">
        <p14:creationId xmlns:p14="http://schemas.microsoft.com/office/powerpoint/2010/main" val="4080901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46725"/>
            <a:ext cx="9144000" cy="5764550"/>
          </a:xfrm>
          <a:prstGeom prst="rect">
            <a:avLst/>
          </a:prstGeom>
        </p:spPr>
      </p:pic>
      <p:sp>
        <p:nvSpPr>
          <p:cNvPr id="7" name="角丸四角形 6"/>
          <p:cNvSpPr/>
          <p:nvPr/>
        </p:nvSpPr>
        <p:spPr>
          <a:xfrm>
            <a:off x="58035" y="47770"/>
            <a:ext cx="3081959"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質問・連絡登録の画面</a:t>
            </a:r>
          </a:p>
        </p:txBody>
      </p:sp>
      <p:sp>
        <p:nvSpPr>
          <p:cNvPr id="8" name="角丸四角形吹き出し 7"/>
          <p:cNvSpPr/>
          <p:nvPr/>
        </p:nvSpPr>
        <p:spPr>
          <a:xfrm>
            <a:off x="225324" y="5438715"/>
            <a:ext cx="2114428" cy="578882"/>
          </a:xfrm>
          <a:prstGeom prst="wedgeRoundRectCallout">
            <a:avLst>
              <a:gd name="adj1" fmla="val -30301"/>
              <a:gd name="adj2" fmla="val -77675"/>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宛先を選択</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79513" y="4869161"/>
            <a:ext cx="6696744" cy="360040"/>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スライド番号プレースホルダー 5"/>
          <p:cNvSpPr>
            <a:spLocks noGrp="1"/>
          </p:cNvSpPr>
          <p:nvPr>
            <p:ph type="sldNum" sz="quarter" idx="10"/>
          </p:nvPr>
        </p:nvSpPr>
        <p:spPr>
          <a:xfrm>
            <a:off x="4241974" y="6656388"/>
            <a:ext cx="539750" cy="201612"/>
          </a:xfrm>
        </p:spPr>
        <p:txBody>
          <a:bodyPr/>
          <a:lstStyle/>
          <a:p>
            <a:pPr algn="ctr"/>
            <a:fld id="{956E5819-7628-4120-BAE6-77272638A9F8}" type="slidenum">
              <a:rPr lang="de-DE" altLang="ja-JP" smtClean="0">
                <a:solidFill>
                  <a:schemeClr val="tx1"/>
                </a:solidFill>
              </a:rPr>
              <a:t>40</a:t>
            </a:fld>
            <a:endParaRPr lang="de-DE" altLang="ja-JP" dirty="0">
              <a:solidFill>
                <a:schemeClr val="tx1"/>
              </a:solidFill>
            </a:endParaRPr>
          </a:p>
        </p:txBody>
      </p:sp>
    </p:spTree>
    <p:extLst>
      <p:ext uri="{BB962C8B-B14F-4D97-AF65-F5344CB8AC3E}">
        <p14:creationId xmlns:p14="http://schemas.microsoft.com/office/powerpoint/2010/main" val="3770278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68158"/>
            <a:ext cx="9144000" cy="5721684"/>
          </a:xfrm>
          <a:prstGeom prst="rect">
            <a:avLst/>
          </a:prstGeom>
        </p:spPr>
      </p:pic>
      <p:sp>
        <p:nvSpPr>
          <p:cNvPr id="6" name="角丸四角形 5"/>
          <p:cNvSpPr/>
          <p:nvPr/>
        </p:nvSpPr>
        <p:spPr>
          <a:xfrm>
            <a:off x="1691680" y="2204864"/>
            <a:ext cx="5760640" cy="25202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角丸四角形吹き出し 4"/>
          <p:cNvSpPr/>
          <p:nvPr/>
        </p:nvSpPr>
        <p:spPr>
          <a:xfrm>
            <a:off x="467544" y="5215034"/>
            <a:ext cx="7812000" cy="1152000"/>
          </a:xfrm>
          <a:prstGeom prst="wedgeRoundRectCallout">
            <a:avLst>
              <a:gd name="adj1" fmla="val -32208"/>
              <a:gd name="adj2" fmla="val -89411"/>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予め登録した治験の実施体制に含まれる方の中から選択することが可能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58035" y="47770"/>
            <a:ext cx="3081959"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質問・連絡登録の画面</a:t>
            </a:r>
          </a:p>
        </p:txBody>
      </p:sp>
      <p:sp>
        <p:nvSpPr>
          <p:cNvPr id="8" name="スライド番号プレースホルダー 5"/>
          <p:cNvSpPr>
            <a:spLocks noGrp="1"/>
          </p:cNvSpPr>
          <p:nvPr>
            <p:ph type="sldNum" sz="quarter" idx="10"/>
          </p:nvPr>
        </p:nvSpPr>
        <p:spPr>
          <a:xfrm>
            <a:off x="4241974" y="6656388"/>
            <a:ext cx="539750" cy="201612"/>
          </a:xfrm>
        </p:spPr>
        <p:txBody>
          <a:bodyPr/>
          <a:lstStyle/>
          <a:p>
            <a:pPr algn="ctr"/>
            <a:fld id="{6EC67BC5-F546-43BD-A4F3-74B971DA7880}" type="slidenum">
              <a:rPr lang="de-DE" altLang="ja-JP" smtClean="0">
                <a:solidFill>
                  <a:schemeClr val="tx1"/>
                </a:solidFill>
              </a:rPr>
              <a:t>41</a:t>
            </a:fld>
            <a:endParaRPr lang="de-DE" altLang="ja-JP" dirty="0">
              <a:solidFill>
                <a:schemeClr val="tx1"/>
              </a:solidFill>
            </a:endParaRPr>
          </a:p>
        </p:txBody>
      </p:sp>
    </p:spTree>
    <p:extLst>
      <p:ext uri="{BB962C8B-B14F-4D97-AF65-F5344CB8AC3E}">
        <p14:creationId xmlns:p14="http://schemas.microsoft.com/office/powerpoint/2010/main" val="2677887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590285"/>
            <a:ext cx="9144000" cy="5677429"/>
          </a:xfrm>
          <a:prstGeom prst="rect">
            <a:avLst/>
          </a:prstGeom>
        </p:spPr>
      </p:pic>
      <p:sp>
        <p:nvSpPr>
          <p:cNvPr id="7" name="角丸四角形 6"/>
          <p:cNvSpPr/>
          <p:nvPr/>
        </p:nvSpPr>
        <p:spPr>
          <a:xfrm>
            <a:off x="58035" y="47770"/>
            <a:ext cx="3081959"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質問・連絡一覧の画面</a:t>
            </a:r>
          </a:p>
        </p:txBody>
      </p:sp>
      <p:sp>
        <p:nvSpPr>
          <p:cNvPr id="4" name="スライド番号プレースホルダー 5"/>
          <p:cNvSpPr>
            <a:spLocks noGrp="1"/>
          </p:cNvSpPr>
          <p:nvPr>
            <p:ph type="sldNum" sz="quarter" idx="10"/>
          </p:nvPr>
        </p:nvSpPr>
        <p:spPr>
          <a:xfrm>
            <a:off x="4241974" y="6656388"/>
            <a:ext cx="539750" cy="201612"/>
          </a:xfrm>
        </p:spPr>
        <p:txBody>
          <a:bodyPr/>
          <a:lstStyle/>
          <a:p>
            <a:pPr algn="ctr"/>
            <a:fld id="{2ABFA884-6F81-4A6B-92A8-0B429E6CA38A}" type="slidenum">
              <a:rPr lang="de-DE" altLang="ja-JP" smtClean="0">
                <a:solidFill>
                  <a:schemeClr val="tx1"/>
                </a:solidFill>
              </a:rPr>
              <a:t>42</a:t>
            </a:fld>
            <a:endParaRPr lang="de-DE" altLang="ja-JP" dirty="0">
              <a:solidFill>
                <a:schemeClr val="tx1"/>
              </a:solidFill>
            </a:endParaRPr>
          </a:p>
        </p:txBody>
      </p:sp>
    </p:spTree>
    <p:extLst>
      <p:ext uri="{BB962C8B-B14F-4D97-AF65-F5344CB8AC3E}">
        <p14:creationId xmlns:p14="http://schemas.microsoft.com/office/powerpoint/2010/main" val="2209153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593074"/>
            <a:ext cx="9144000" cy="5671852"/>
          </a:xfrm>
          <a:prstGeom prst="rect">
            <a:avLst/>
          </a:prstGeom>
        </p:spPr>
      </p:pic>
      <p:sp>
        <p:nvSpPr>
          <p:cNvPr id="10" name="角丸四角形 9"/>
          <p:cNvSpPr/>
          <p:nvPr/>
        </p:nvSpPr>
        <p:spPr>
          <a:xfrm>
            <a:off x="58035" y="47770"/>
            <a:ext cx="3081959"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質問・連絡一覧の画面</a:t>
            </a:r>
          </a:p>
        </p:txBody>
      </p:sp>
      <p:sp>
        <p:nvSpPr>
          <p:cNvPr id="7" name="角丸四角形 6"/>
          <p:cNvSpPr/>
          <p:nvPr/>
        </p:nvSpPr>
        <p:spPr>
          <a:xfrm>
            <a:off x="755576" y="2076456"/>
            <a:ext cx="432048" cy="920496"/>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角丸四角形吹き出し 5"/>
          <p:cNvSpPr/>
          <p:nvPr/>
        </p:nvSpPr>
        <p:spPr>
          <a:xfrm>
            <a:off x="2577710" y="3418598"/>
            <a:ext cx="4824536" cy="578882"/>
          </a:xfrm>
          <a:prstGeom prst="wedgeRoundRectCallout">
            <a:avLst>
              <a:gd name="adj1" fmla="val -77586"/>
              <a:gd name="adj2" fmla="val -176444"/>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ステータスを確認することが可能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吹き出し 7"/>
          <p:cNvSpPr/>
          <p:nvPr/>
        </p:nvSpPr>
        <p:spPr>
          <a:xfrm>
            <a:off x="146463" y="4552321"/>
            <a:ext cx="8220688" cy="578882"/>
          </a:xfrm>
          <a:prstGeom prst="wedgeRoundRectCallout">
            <a:avLst>
              <a:gd name="adj1" fmla="val -36285"/>
              <a:gd name="adj2" fmla="val -231307"/>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質問・連絡事項の一覧を</a:t>
            </a:r>
            <a:r>
              <a:rPr lang="en-US" altLang="ja-JP"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Excel</a:t>
            </a: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出力することが可能。</a:t>
            </a:r>
            <a:endParaRPr lang="en-US" altLang="ja-JP"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55576" y="558548"/>
            <a:ext cx="1037598" cy="367727"/>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角丸四角形 10"/>
          <p:cNvSpPr/>
          <p:nvPr/>
        </p:nvSpPr>
        <p:spPr>
          <a:xfrm>
            <a:off x="325040" y="3031478"/>
            <a:ext cx="1468133" cy="293613"/>
          </a:xfrm>
          <a:prstGeom prst="roundRect">
            <a:avLst>
              <a:gd name="adj" fmla="val 527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スライド番号プレースホルダー 5"/>
          <p:cNvSpPr>
            <a:spLocks noGrp="1"/>
          </p:cNvSpPr>
          <p:nvPr>
            <p:ph type="sldNum" sz="quarter" idx="10"/>
          </p:nvPr>
        </p:nvSpPr>
        <p:spPr>
          <a:xfrm>
            <a:off x="4241974" y="6656388"/>
            <a:ext cx="539750" cy="201612"/>
          </a:xfrm>
        </p:spPr>
        <p:txBody>
          <a:bodyPr/>
          <a:lstStyle/>
          <a:p>
            <a:pPr algn="ctr"/>
            <a:fld id="{DFAE2FA9-EF68-4CDB-A70D-BBA2DA93F9E5}" type="slidenum">
              <a:rPr lang="de-DE" altLang="ja-JP" smtClean="0">
                <a:solidFill>
                  <a:schemeClr val="tx1"/>
                </a:solidFill>
              </a:rPr>
              <a:t>43</a:t>
            </a:fld>
            <a:endParaRPr lang="de-DE" altLang="ja-JP" dirty="0">
              <a:solidFill>
                <a:schemeClr val="tx1"/>
              </a:solidFill>
            </a:endParaRPr>
          </a:p>
        </p:txBody>
      </p:sp>
    </p:spTree>
    <p:extLst>
      <p:ext uri="{BB962C8B-B14F-4D97-AF65-F5344CB8AC3E}">
        <p14:creationId xmlns:p14="http://schemas.microsoft.com/office/powerpoint/2010/main" val="8045401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4000" dirty="0">
                <a:latin typeface="Meiryo UI" panose="020B0604030504040204" pitchFamily="50" charset="-128"/>
                <a:ea typeface="Meiryo UI" panose="020B0604030504040204" pitchFamily="50" charset="-128"/>
              </a:rPr>
              <a:t>通知メールサンプル画面</a:t>
            </a:r>
            <a:endParaRPr kumimoji="1" lang="ja-JP" altLang="en-US" sz="4000"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endParaRPr kumimoji="1" lang="ja-JP" altLang="en-US" dirty="0"/>
          </a:p>
        </p:txBody>
      </p:sp>
      <p:sp>
        <p:nvSpPr>
          <p:cNvPr id="4" name="スライド番号プレースホルダー 5"/>
          <p:cNvSpPr>
            <a:spLocks noGrp="1"/>
          </p:cNvSpPr>
          <p:nvPr>
            <p:ph type="sldNum" sz="quarter" idx="10"/>
          </p:nvPr>
        </p:nvSpPr>
        <p:spPr>
          <a:xfrm>
            <a:off x="4241974" y="6656388"/>
            <a:ext cx="539750" cy="201612"/>
          </a:xfrm>
        </p:spPr>
        <p:txBody>
          <a:bodyPr/>
          <a:lstStyle/>
          <a:p>
            <a:pPr algn="ctr"/>
            <a:fld id="{589640DB-A9E4-48F2-A5F0-45C8E0B444BC}" type="slidenum">
              <a:rPr lang="de-DE" altLang="ja-JP" smtClean="0">
                <a:solidFill>
                  <a:schemeClr val="tx1"/>
                </a:solidFill>
              </a:rPr>
              <a:t>44</a:t>
            </a:fld>
            <a:endParaRPr lang="de-DE" altLang="ja-JP" dirty="0">
              <a:solidFill>
                <a:schemeClr val="tx1"/>
              </a:solidFill>
            </a:endParaRPr>
          </a:p>
        </p:txBody>
      </p:sp>
      <p:pic>
        <p:nvPicPr>
          <p:cNvPr id="5" name="図 4">
            <a:extLst>
              <a:ext uri="{FF2B5EF4-FFF2-40B4-BE49-F238E27FC236}">
                <a16:creationId xmlns:a16="http://schemas.microsoft.com/office/drawing/2014/main" id="{7D43B584-372F-134D-DA11-1E601FB00821}"/>
              </a:ext>
            </a:extLst>
          </p:cNvPr>
          <p:cNvPicPr>
            <a:picLocks noChangeAspect="1"/>
          </p:cNvPicPr>
          <p:nvPr/>
        </p:nvPicPr>
        <p:blipFill>
          <a:blip r:embed="rId2"/>
          <a:stretch>
            <a:fillRect/>
          </a:stretch>
        </p:blipFill>
        <p:spPr>
          <a:xfrm>
            <a:off x="7996766" y="5638800"/>
            <a:ext cx="922867" cy="922867"/>
          </a:xfrm>
          <a:prstGeom prst="rect">
            <a:avLst/>
          </a:prstGeom>
        </p:spPr>
      </p:pic>
    </p:spTree>
    <p:extLst>
      <p:ext uri="{BB962C8B-B14F-4D97-AF65-F5344CB8AC3E}">
        <p14:creationId xmlns:p14="http://schemas.microsoft.com/office/powerpoint/2010/main" val="1080974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BEC5EF5-8792-43CA-8405-5353FD2749A0}"/>
              </a:ext>
            </a:extLst>
          </p:cNvPr>
          <p:cNvPicPr>
            <a:picLocks noChangeAspect="1"/>
          </p:cNvPicPr>
          <p:nvPr/>
        </p:nvPicPr>
        <p:blipFill>
          <a:blip r:embed="rId3"/>
          <a:stretch>
            <a:fillRect/>
          </a:stretch>
        </p:blipFill>
        <p:spPr>
          <a:xfrm>
            <a:off x="1372408" y="324945"/>
            <a:ext cx="6247592" cy="6264275"/>
          </a:xfrm>
          <a:prstGeom prst="rect">
            <a:avLst/>
          </a:prstGeom>
        </p:spPr>
      </p:pic>
      <p:sp>
        <p:nvSpPr>
          <p:cNvPr id="3" name="角丸四角形吹き出し 2"/>
          <p:cNvSpPr/>
          <p:nvPr/>
        </p:nvSpPr>
        <p:spPr>
          <a:xfrm>
            <a:off x="4496204" y="2031316"/>
            <a:ext cx="4248472" cy="1532334"/>
          </a:xfrm>
          <a:prstGeom prst="wedgeRoundRectCallout">
            <a:avLst>
              <a:gd name="adj1" fmla="val -42256"/>
              <a:gd name="adj2" fmla="val -47818"/>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交付又は受領、質問連絡が登録された場合、相手にメールが送信される</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F268309-2246-438F-A43E-004FF5675102}"/>
              </a:ext>
            </a:extLst>
          </p:cNvPr>
          <p:cNvSpPr>
            <a:spLocks noGrp="1"/>
          </p:cNvSpPr>
          <p:nvPr>
            <p:ph type="sldNum" sz="quarter" idx="12"/>
          </p:nvPr>
        </p:nvSpPr>
        <p:spPr/>
        <p:txBody>
          <a:bodyPr/>
          <a:lstStyle/>
          <a:p>
            <a:fld id="{06E5B46C-D7D0-459D-A7B4-DBE731718A9B}" type="slidenum">
              <a:rPr kumimoji="1" lang="ja-JP" altLang="en-US" smtClean="0"/>
              <a:t>45</a:t>
            </a:fld>
            <a:endParaRPr kumimoji="1" lang="ja-JP" altLang="en-US"/>
          </a:p>
        </p:txBody>
      </p:sp>
    </p:spTree>
    <p:extLst>
      <p:ext uri="{BB962C8B-B14F-4D97-AF65-F5344CB8AC3E}">
        <p14:creationId xmlns:p14="http://schemas.microsoft.com/office/powerpoint/2010/main" val="1891703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4000" dirty="0">
                <a:latin typeface="Meiryo UI" panose="020B0604030504040204" pitchFamily="50" charset="-128"/>
                <a:ea typeface="Meiryo UI" panose="020B0604030504040204" pitchFamily="50" charset="-128"/>
              </a:rPr>
              <a:t>帳票サンプル</a:t>
            </a:r>
          </a:p>
        </p:txBody>
      </p:sp>
      <p:sp>
        <p:nvSpPr>
          <p:cNvPr id="3" name="サブタイトル 2"/>
          <p:cNvSpPr>
            <a:spLocks noGrp="1"/>
          </p:cNvSpPr>
          <p:nvPr>
            <p:ph type="subTitle" idx="1"/>
          </p:nvPr>
        </p:nvSpPr>
        <p:spPr/>
        <p:txBody>
          <a:bodyPr/>
          <a:lstStyle/>
          <a:p>
            <a:endParaRPr kumimoji="1" lang="ja-JP" altLang="en-US" dirty="0"/>
          </a:p>
        </p:txBody>
      </p:sp>
      <p:sp>
        <p:nvSpPr>
          <p:cNvPr id="4" name="スライド番号プレースホルダー 5"/>
          <p:cNvSpPr>
            <a:spLocks noGrp="1"/>
          </p:cNvSpPr>
          <p:nvPr>
            <p:ph type="sldNum" sz="quarter" idx="10"/>
          </p:nvPr>
        </p:nvSpPr>
        <p:spPr>
          <a:xfrm>
            <a:off x="4241974" y="6656388"/>
            <a:ext cx="539750" cy="201612"/>
          </a:xfrm>
        </p:spPr>
        <p:txBody>
          <a:bodyPr/>
          <a:lstStyle/>
          <a:p>
            <a:pPr algn="ctr"/>
            <a:fld id="{9C095460-D6DE-409D-8B92-D108E4D76700}" type="slidenum">
              <a:rPr lang="de-DE" altLang="ja-JP" smtClean="0">
                <a:solidFill>
                  <a:schemeClr val="tx1"/>
                </a:solidFill>
              </a:rPr>
              <a:t>46</a:t>
            </a:fld>
            <a:endParaRPr lang="de-DE" altLang="ja-JP" dirty="0">
              <a:solidFill>
                <a:schemeClr val="tx1"/>
              </a:solidFill>
            </a:endParaRPr>
          </a:p>
        </p:txBody>
      </p:sp>
      <p:pic>
        <p:nvPicPr>
          <p:cNvPr id="5" name="図 4">
            <a:extLst>
              <a:ext uri="{FF2B5EF4-FFF2-40B4-BE49-F238E27FC236}">
                <a16:creationId xmlns:a16="http://schemas.microsoft.com/office/drawing/2014/main" id="{2304FAF9-AD04-31FF-C813-01D7A862F6CF}"/>
              </a:ext>
            </a:extLst>
          </p:cNvPr>
          <p:cNvPicPr>
            <a:picLocks noChangeAspect="1"/>
          </p:cNvPicPr>
          <p:nvPr/>
        </p:nvPicPr>
        <p:blipFill>
          <a:blip r:embed="rId2"/>
          <a:stretch>
            <a:fillRect/>
          </a:stretch>
        </p:blipFill>
        <p:spPr>
          <a:xfrm>
            <a:off x="7996766" y="5834327"/>
            <a:ext cx="922867" cy="922867"/>
          </a:xfrm>
          <a:prstGeom prst="rect">
            <a:avLst/>
          </a:prstGeom>
        </p:spPr>
      </p:pic>
    </p:spTree>
    <p:extLst>
      <p:ext uri="{BB962C8B-B14F-4D97-AF65-F5344CB8AC3E}">
        <p14:creationId xmlns:p14="http://schemas.microsoft.com/office/powerpoint/2010/main" val="967814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08720"/>
            <a:ext cx="8640960" cy="1584176"/>
          </a:xfrm>
        </p:spPr>
        <p:txBody>
          <a:bodyPr>
            <a:normAutofit/>
          </a:bodyPr>
          <a:lstStyle/>
          <a:p>
            <a:r>
              <a:rPr lang="ja-JP" altLang="en-US" sz="2800" dirty="0"/>
              <a:t>起票</a:t>
            </a:r>
            <a:r>
              <a:rPr kumimoji="1" lang="ja-JP" altLang="en-US" sz="2800" dirty="0"/>
              <a:t>者、起票日時、起票内容、起票時補足資料</a:t>
            </a:r>
            <a:endParaRPr kumimoji="1" lang="en-US" altLang="ja-JP" sz="2800" dirty="0"/>
          </a:p>
          <a:p>
            <a:r>
              <a:rPr lang="ja-JP" altLang="en-US" sz="2800" dirty="0"/>
              <a:t>回答・確認状況、回答・確認者名、回答・確認日時、</a:t>
            </a:r>
            <a:endParaRPr lang="en-US" altLang="ja-JP" sz="2800" dirty="0"/>
          </a:p>
          <a:p>
            <a:pPr marL="0" indent="0">
              <a:buNone/>
            </a:pPr>
            <a:r>
              <a:rPr lang="en-US" altLang="ja-JP" sz="2800" dirty="0"/>
              <a:t>     </a:t>
            </a:r>
            <a:r>
              <a:rPr lang="ja-JP" altLang="en-US" sz="2800" dirty="0"/>
              <a:t>回答内容、回答時補足資料　等</a:t>
            </a:r>
            <a:endParaRPr kumimoji="1" lang="en-US" altLang="ja-JP" sz="2800" dirty="0"/>
          </a:p>
        </p:txBody>
      </p:sp>
      <p:graphicFrame>
        <p:nvGraphicFramePr>
          <p:cNvPr id="2" name="オブジェクト 1"/>
          <p:cNvGraphicFramePr>
            <a:graphicFrameLocks noChangeAspect="1"/>
          </p:cNvGraphicFramePr>
          <p:nvPr/>
        </p:nvGraphicFramePr>
        <p:xfrm>
          <a:off x="251520" y="2780928"/>
          <a:ext cx="8136904" cy="1809923"/>
        </p:xfrm>
        <a:graphic>
          <a:graphicData uri="http://schemas.openxmlformats.org/presentationml/2006/ole">
            <mc:AlternateContent xmlns:mc="http://schemas.openxmlformats.org/markup-compatibility/2006">
              <mc:Choice xmlns:v="urn:schemas-microsoft-com:vml" Requires="v">
                <p:oleObj name="ワークシート" r:id="rId2" imgW="11191852" imgH="1076164" progId="Excel.Sheet.12">
                  <p:embed/>
                </p:oleObj>
              </mc:Choice>
              <mc:Fallback>
                <p:oleObj name="ワークシート" r:id="rId2" imgW="11191852" imgH="1076164" progId="Excel.Sheet.12">
                  <p:embed/>
                  <p:pic>
                    <p:nvPicPr>
                      <p:cNvPr id="2" name="オブジェクト 1"/>
                      <p:cNvPicPr/>
                      <p:nvPr/>
                    </p:nvPicPr>
                    <p:blipFill>
                      <a:blip r:embed="rId3"/>
                      <a:stretch>
                        <a:fillRect/>
                      </a:stretch>
                    </p:blipFill>
                    <p:spPr>
                      <a:xfrm>
                        <a:off x="251520" y="2780928"/>
                        <a:ext cx="8136904" cy="1809923"/>
                      </a:xfrm>
                      <a:prstGeom prst="rect">
                        <a:avLst/>
                      </a:prstGeom>
                    </p:spPr>
                  </p:pic>
                </p:oleObj>
              </mc:Fallback>
            </mc:AlternateContent>
          </a:graphicData>
        </a:graphic>
      </p:graphicFrame>
      <p:graphicFrame>
        <p:nvGraphicFramePr>
          <p:cNvPr id="4" name="オブジェクト 3"/>
          <p:cNvGraphicFramePr>
            <a:graphicFrameLocks noChangeAspect="1"/>
          </p:cNvGraphicFramePr>
          <p:nvPr/>
        </p:nvGraphicFramePr>
        <p:xfrm>
          <a:off x="755576" y="4361535"/>
          <a:ext cx="8200927" cy="1724397"/>
        </p:xfrm>
        <a:graphic>
          <a:graphicData uri="http://schemas.openxmlformats.org/presentationml/2006/ole">
            <mc:AlternateContent xmlns:mc="http://schemas.openxmlformats.org/markup-compatibility/2006">
              <mc:Choice xmlns:v="urn:schemas-microsoft-com:vml" Requires="v">
                <p:oleObj name="ワークシート" r:id="rId4" imgW="7686761" imgH="1076164" progId="Excel.Sheet.12">
                  <p:embed/>
                </p:oleObj>
              </mc:Choice>
              <mc:Fallback>
                <p:oleObj name="ワークシート" r:id="rId4" imgW="7686761" imgH="1076164" progId="Excel.Sheet.12">
                  <p:embed/>
                  <p:pic>
                    <p:nvPicPr>
                      <p:cNvPr id="4" name="オブジェクト 3"/>
                      <p:cNvPicPr/>
                      <p:nvPr/>
                    </p:nvPicPr>
                    <p:blipFill>
                      <a:blip r:embed="rId5"/>
                      <a:stretch>
                        <a:fillRect/>
                      </a:stretch>
                    </p:blipFill>
                    <p:spPr>
                      <a:xfrm>
                        <a:off x="755576" y="4361535"/>
                        <a:ext cx="8200927" cy="1724397"/>
                      </a:xfrm>
                      <a:prstGeom prst="rect">
                        <a:avLst/>
                      </a:prstGeom>
                    </p:spPr>
                  </p:pic>
                </p:oleObj>
              </mc:Fallback>
            </mc:AlternateContent>
          </a:graphicData>
        </a:graphic>
      </p:graphicFrame>
      <p:sp>
        <p:nvSpPr>
          <p:cNvPr id="5" name="角丸四角形 4"/>
          <p:cNvSpPr/>
          <p:nvPr/>
        </p:nvSpPr>
        <p:spPr>
          <a:xfrm>
            <a:off x="32983" y="35246"/>
            <a:ext cx="2227481"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質問・連絡一覧</a:t>
            </a:r>
          </a:p>
        </p:txBody>
      </p:sp>
      <p:sp>
        <p:nvSpPr>
          <p:cNvPr id="7" name="スライド番号プレースホルダー 6">
            <a:extLst>
              <a:ext uri="{FF2B5EF4-FFF2-40B4-BE49-F238E27FC236}">
                <a16:creationId xmlns:a16="http://schemas.microsoft.com/office/drawing/2014/main" id="{8D06C169-88D0-44A6-80B0-4DDCDC440487}"/>
              </a:ext>
            </a:extLst>
          </p:cNvPr>
          <p:cNvSpPr>
            <a:spLocks noGrp="1"/>
          </p:cNvSpPr>
          <p:nvPr>
            <p:ph type="sldNum" sz="quarter" idx="12"/>
          </p:nvPr>
        </p:nvSpPr>
        <p:spPr/>
        <p:txBody>
          <a:bodyPr/>
          <a:lstStyle/>
          <a:p>
            <a:fld id="{06E5B46C-D7D0-459D-A7B4-DBE731718A9B}" type="slidenum">
              <a:rPr kumimoji="1" lang="ja-JP" altLang="en-US" smtClean="0"/>
              <a:t>47</a:t>
            </a:fld>
            <a:endParaRPr kumimoji="1" lang="ja-JP" altLang="en-US"/>
          </a:p>
        </p:txBody>
      </p:sp>
    </p:spTree>
    <p:extLst>
      <p:ext uri="{BB962C8B-B14F-4D97-AF65-F5344CB8AC3E}">
        <p14:creationId xmlns:p14="http://schemas.microsoft.com/office/powerpoint/2010/main" val="3055059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223945" y="920477"/>
            <a:ext cx="8812551" cy="135639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資料名称、作成日、版数、ファイル名、原本区分</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ワークフロー承認日時、</a:t>
            </a:r>
            <a:r>
              <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IRB</a:t>
            </a: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開催日・審査事項・結果　等</a:t>
            </a:r>
          </a:p>
        </p:txBody>
      </p:sp>
      <p:graphicFrame>
        <p:nvGraphicFramePr>
          <p:cNvPr id="8" name="オブジェクト 7"/>
          <p:cNvGraphicFramePr>
            <a:graphicFrameLocks noChangeAspect="1"/>
          </p:cNvGraphicFramePr>
          <p:nvPr/>
        </p:nvGraphicFramePr>
        <p:xfrm>
          <a:off x="331449" y="2420888"/>
          <a:ext cx="8501790" cy="1872208"/>
        </p:xfrm>
        <a:graphic>
          <a:graphicData uri="http://schemas.openxmlformats.org/presentationml/2006/ole">
            <mc:AlternateContent xmlns:mc="http://schemas.openxmlformats.org/markup-compatibility/2006">
              <mc:Choice xmlns:v="urn:schemas-microsoft-com:vml" Requires="v">
                <p:oleObj name="ワークシート" r:id="rId2" imgW="9744031" imgH="1733401" progId="Excel.Sheet.12">
                  <p:embed/>
                </p:oleObj>
              </mc:Choice>
              <mc:Fallback>
                <p:oleObj name="ワークシート" r:id="rId2" imgW="9744031" imgH="1733401" progId="Excel.Sheet.12">
                  <p:embed/>
                  <p:pic>
                    <p:nvPicPr>
                      <p:cNvPr id="8" name="オブジェクト 7"/>
                      <p:cNvPicPr/>
                      <p:nvPr/>
                    </p:nvPicPr>
                    <p:blipFill>
                      <a:blip r:embed="rId3"/>
                      <a:stretch>
                        <a:fillRect/>
                      </a:stretch>
                    </p:blipFill>
                    <p:spPr>
                      <a:xfrm>
                        <a:off x="331449" y="2420888"/>
                        <a:ext cx="8501790" cy="1872208"/>
                      </a:xfrm>
                      <a:prstGeom prst="rect">
                        <a:avLst/>
                      </a:prstGeom>
                    </p:spPr>
                  </p:pic>
                </p:oleObj>
              </mc:Fallback>
            </mc:AlternateContent>
          </a:graphicData>
        </a:graphic>
      </p:graphicFrame>
      <p:graphicFrame>
        <p:nvGraphicFramePr>
          <p:cNvPr id="9" name="オブジェクト 8"/>
          <p:cNvGraphicFramePr>
            <a:graphicFrameLocks noChangeAspect="1"/>
          </p:cNvGraphicFramePr>
          <p:nvPr/>
        </p:nvGraphicFramePr>
        <p:xfrm>
          <a:off x="1907704" y="4225109"/>
          <a:ext cx="7091308" cy="1796179"/>
        </p:xfrm>
        <a:graphic>
          <a:graphicData uri="http://schemas.openxmlformats.org/presentationml/2006/ole">
            <mc:AlternateContent xmlns:mc="http://schemas.openxmlformats.org/markup-compatibility/2006">
              <mc:Choice xmlns:v="urn:schemas-microsoft-com:vml" Requires="v">
                <p:oleObj name="ワークシート" r:id="rId4" imgW="6305694" imgH="1733401" progId="Excel.Sheet.12">
                  <p:embed/>
                </p:oleObj>
              </mc:Choice>
              <mc:Fallback>
                <p:oleObj name="ワークシート" r:id="rId4" imgW="6305694" imgH="1733401" progId="Excel.Sheet.12">
                  <p:embed/>
                  <p:pic>
                    <p:nvPicPr>
                      <p:cNvPr id="9" name="オブジェクト 8"/>
                      <p:cNvPicPr/>
                      <p:nvPr/>
                    </p:nvPicPr>
                    <p:blipFill>
                      <a:blip r:embed="rId5"/>
                      <a:stretch>
                        <a:fillRect/>
                      </a:stretch>
                    </p:blipFill>
                    <p:spPr>
                      <a:xfrm>
                        <a:off x="1907704" y="4225109"/>
                        <a:ext cx="7091308" cy="1796179"/>
                      </a:xfrm>
                      <a:prstGeom prst="rect">
                        <a:avLst/>
                      </a:prstGeom>
                    </p:spPr>
                  </p:pic>
                </p:oleObj>
              </mc:Fallback>
            </mc:AlternateContent>
          </a:graphicData>
        </a:graphic>
      </p:graphicFrame>
      <p:sp>
        <p:nvSpPr>
          <p:cNvPr id="5" name="角丸四角形 4"/>
          <p:cNvSpPr/>
          <p:nvPr/>
        </p:nvSpPr>
        <p:spPr>
          <a:xfrm>
            <a:off x="32983" y="35246"/>
            <a:ext cx="3293983"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文書作成保管状況一覧</a:t>
            </a:r>
            <a:endPar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591293" y="6097317"/>
            <a:ext cx="2897579" cy="55814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＊交付日時：追加予定</a:t>
            </a:r>
          </a:p>
        </p:txBody>
      </p:sp>
      <p:sp>
        <p:nvSpPr>
          <p:cNvPr id="7" name="角丸四角形吹き出し 6"/>
          <p:cNvSpPr/>
          <p:nvPr/>
        </p:nvSpPr>
        <p:spPr>
          <a:xfrm>
            <a:off x="5446206" y="82302"/>
            <a:ext cx="3590289" cy="578882"/>
          </a:xfrm>
          <a:prstGeom prst="wedgeRoundRectCallout">
            <a:avLst>
              <a:gd name="adj1" fmla="val -42256"/>
              <a:gd name="adj2" fmla="val -47818"/>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SDV</a:t>
            </a:r>
            <a:r>
              <a:rPr lang="ja-JP" altLang="en-US" sz="2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時に参照可能</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01F065FF-93FE-4D50-908B-63985AC5CBC5}"/>
              </a:ext>
            </a:extLst>
          </p:cNvPr>
          <p:cNvSpPr>
            <a:spLocks noGrp="1"/>
          </p:cNvSpPr>
          <p:nvPr>
            <p:ph type="sldNum" sz="quarter" idx="12"/>
          </p:nvPr>
        </p:nvSpPr>
        <p:spPr/>
        <p:txBody>
          <a:bodyPr/>
          <a:lstStyle/>
          <a:p>
            <a:fld id="{06E5B46C-D7D0-459D-A7B4-DBE731718A9B}" type="slidenum">
              <a:rPr kumimoji="1" lang="ja-JP" altLang="en-US" smtClean="0"/>
              <a:t>48</a:t>
            </a:fld>
            <a:endParaRPr kumimoji="1" lang="ja-JP" altLang="en-US"/>
          </a:p>
        </p:txBody>
      </p:sp>
    </p:spTree>
    <p:extLst>
      <p:ext uri="{BB962C8B-B14F-4D97-AF65-F5344CB8AC3E}">
        <p14:creationId xmlns:p14="http://schemas.microsoft.com/office/powerpoint/2010/main" val="33040574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084247" y="2004867"/>
            <a:ext cx="7065818" cy="2608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dirty="0">
                <a:solidFill>
                  <a:schemeClr val="tx1"/>
                </a:solidFill>
                <a:latin typeface="Meiryo UI" panose="020B0604030504040204" pitchFamily="50" charset="-128"/>
                <a:ea typeface="Meiryo UI" panose="020B0604030504040204" pitchFamily="50" charset="-128"/>
              </a:rPr>
              <a:t>電子化に関するご連絡、お問合せ</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en-US" altLang="ja-JP" dirty="0">
                <a:solidFill>
                  <a:srgbClr val="FFFF00"/>
                </a:solidFill>
                <a:latin typeface="Meiryo UI" panose="020B0604030504040204" pitchFamily="50" charset="-128"/>
                <a:ea typeface="Meiryo UI" panose="020B0604030504040204" pitchFamily="50" charset="-128"/>
              </a:rPr>
              <a:t>079-225-3211</a:t>
            </a:r>
          </a:p>
          <a:p>
            <a:pPr algn="ctr"/>
            <a:r>
              <a:rPr lang="en-US" altLang="ja-JP" dirty="0">
                <a:solidFill>
                  <a:srgbClr val="FFFF00"/>
                </a:solidFill>
                <a:latin typeface="Meiryo UI" panose="020B0604030504040204" pitchFamily="50" charset="-128"/>
                <a:ea typeface="Meiryo UI" panose="020B0604030504040204" pitchFamily="50" charset="-128"/>
              </a:rPr>
              <a:t>413-ch@mail.hosp.go.jp</a:t>
            </a:r>
          </a:p>
          <a:p>
            <a:pPr algn="ctr"/>
            <a:r>
              <a:rPr lang="ja-JP" altLang="en-US" dirty="0">
                <a:solidFill>
                  <a:srgbClr val="FFFF00"/>
                </a:solidFill>
                <a:latin typeface="Meiryo UI" panose="020B0604030504040204" pitchFamily="50" charset="-128"/>
                <a:ea typeface="Meiryo UI" panose="020B0604030504040204" pitchFamily="50" charset="-128"/>
              </a:rPr>
              <a:t>臨床研究推進室　宛</a:t>
            </a:r>
            <a:endParaRPr kumimoji="1" lang="ja-JP" altLang="en-US" dirty="0">
              <a:solidFill>
                <a:srgbClr val="FFFF00"/>
              </a:solidFill>
              <a:latin typeface="Meiryo UI" panose="020B0604030504040204" pitchFamily="50" charset="-128"/>
              <a:ea typeface="Meiryo UI" panose="020B0604030504040204" pitchFamily="50" charset="-128"/>
            </a:endParaRPr>
          </a:p>
        </p:txBody>
      </p:sp>
      <p:sp>
        <p:nvSpPr>
          <p:cNvPr id="5" name="スライド番号プレースホルダー 5"/>
          <p:cNvSpPr>
            <a:spLocks noGrp="1"/>
          </p:cNvSpPr>
          <p:nvPr>
            <p:ph type="sldNum" sz="quarter" idx="10"/>
          </p:nvPr>
        </p:nvSpPr>
        <p:spPr>
          <a:xfrm>
            <a:off x="4241974" y="6656388"/>
            <a:ext cx="539750" cy="201612"/>
          </a:xfrm>
        </p:spPr>
        <p:txBody>
          <a:bodyPr/>
          <a:lstStyle/>
          <a:p>
            <a:pPr algn="ctr"/>
            <a:fld id="{4F25FB70-0A1C-4DFD-8096-994C80DAE661}" type="slidenum">
              <a:rPr lang="de-DE" altLang="ja-JP" smtClean="0">
                <a:solidFill>
                  <a:schemeClr val="tx1"/>
                </a:solidFill>
              </a:rPr>
              <a:t>49</a:t>
            </a:fld>
            <a:endParaRPr lang="de-DE" altLang="ja-JP" dirty="0">
              <a:solidFill>
                <a:schemeClr val="tx1"/>
              </a:solidFill>
            </a:endParaRPr>
          </a:p>
        </p:txBody>
      </p:sp>
      <p:pic>
        <p:nvPicPr>
          <p:cNvPr id="2" name="図 1">
            <a:extLst>
              <a:ext uri="{FF2B5EF4-FFF2-40B4-BE49-F238E27FC236}">
                <a16:creationId xmlns:a16="http://schemas.microsoft.com/office/drawing/2014/main" id="{31D0CE21-1A22-8334-BD98-259023B5AC31}"/>
              </a:ext>
            </a:extLst>
          </p:cNvPr>
          <p:cNvPicPr>
            <a:picLocks noChangeAspect="1"/>
          </p:cNvPicPr>
          <p:nvPr/>
        </p:nvPicPr>
        <p:blipFill>
          <a:blip r:embed="rId3"/>
          <a:stretch>
            <a:fillRect/>
          </a:stretch>
        </p:blipFill>
        <p:spPr>
          <a:xfrm>
            <a:off x="8012610" y="5733521"/>
            <a:ext cx="922867" cy="922867"/>
          </a:xfrm>
          <a:prstGeom prst="rect">
            <a:avLst/>
          </a:prstGeom>
        </p:spPr>
      </p:pic>
    </p:spTree>
    <p:extLst>
      <p:ext uri="{BB962C8B-B14F-4D97-AF65-F5344CB8AC3E}">
        <p14:creationId xmlns:p14="http://schemas.microsoft.com/office/powerpoint/2010/main" val="2390537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1899" y="698210"/>
            <a:ext cx="8680201" cy="2036523"/>
          </a:xfrm>
        </p:spPr>
        <p:txBody>
          <a:bodyPr/>
          <a:lstStyle/>
          <a:p>
            <a:pPr algn="ctr"/>
            <a:r>
              <a:rPr lang="en-US" altLang="ja-JP" sz="4000" dirty="0" err="1"/>
              <a:t>DDworks</a:t>
            </a:r>
            <a:br>
              <a:rPr lang="en-US" altLang="ja-JP" sz="4000" dirty="0"/>
            </a:br>
            <a:r>
              <a:rPr lang="ja-JP" altLang="en-US" sz="4000" dirty="0"/>
              <a:t>依頼者様向け操作の説明</a:t>
            </a:r>
          </a:p>
        </p:txBody>
      </p:sp>
      <p:sp>
        <p:nvSpPr>
          <p:cNvPr id="4" name="スライド番号プレースホルダー 3">
            <a:extLst>
              <a:ext uri="{FF2B5EF4-FFF2-40B4-BE49-F238E27FC236}">
                <a16:creationId xmlns:a16="http://schemas.microsoft.com/office/drawing/2014/main" id="{FF594EA4-C110-40BE-A8A0-83D874666710}"/>
              </a:ext>
            </a:extLst>
          </p:cNvPr>
          <p:cNvSpPr>
            <a:spLocks noGrp="1"/>
          </p:cNvSpPr>
          <p:nvPr>
            <p:ph type="sldNum" sz="quarter" idx="10"/>
          </p:nvPr>
        </p:nvSpPr>
        <p:spPr/>
        <p:txBody>
          <a:bodyPr/>
          <a:lstStyle/>
          <a:p>
            <a:fld id="{1195C95A-030B-42EE-9D8D-E0455A77345A}" type="slidenum">
              <a:rPr lang="de-DE" altLang="ja-JP" smtClean="0"/>
              <a:pPr/>
              <a:t>5</a:t>
            </a:fld>
            <a:endParaRPr lang="de-DE" altLang="ja-JP"/>
          </a:p>
        </p:txBody>
      </p:sp>
      <p:pic>
        <p:nvPicPr>
          <p:cNvPr id="3" name="図 2">
            <a:extLst>
              <a:ext uri="{FF2B5EF4-FFF2-40B4-BE49-F238E27FC236}">
                <a16:creationId xmlns:a16="http://schemas.microsoft.com/office/drawing/2014/main" id="{C2779723-0B74-304D-DEEB-B08960AFFC1C}"/>
              </a:ext>
            </a:extLst>
          </p:cNvPr>
          <p:cNvPicPr>
            <a:picLocks noChangeAspect="1"/>
          </p:cNvPicPr>
          <p:nvPr/>
        </p:nvPicPr>
        <p:blipFill>
          <a:blip r:embed="rId3"/>
          <a:stretch>
            <a:fillRect/>
          </a:stretch>
        </p:blipFill>
        <p:spPr>
          <a:xfrm>
            <a:off x="8091955" y="5579534"/>
            <a:ext cx="922867" cy="922867"/>
          </a:xfrm>
          <a:prstGeom prst="rect">
            <a:avLst/>
          </a:prstGeom>
        </p:spPr>
      </p:pic>
    </p:spTree>
    <p:extLst>
      <p:ext uri="{BB962C8B-B14F-4D97-AF65-F5344CB8AC3E}">
        <p14:creationId xmlns:p14="http://schemas.microsoft.com/office/powerpoint/2010/main" val="424192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字幕 5">
            <a:extLst>
              <a:ext uri="{FF2B5EF4-FFF2-40B4-BE49-F238E27FC236}">
                <a16:creationId xmlns:a16="http://schemas.microsoft.com/office/drawing/2014/main" id="{C9C5A5DA-5F16-F550-4AC5-0AA3A16BD313}"/>
              </a:ext>
            </a:extLst>
          </p:cNvPr>
          <p:cNvSpPr>
            <a:spLocks noGrp="1"/>
          </p:cNvSpPr>
          <p:nvPr>
            <p:ph type="subTitle" idx="1"/>
          </p:nvPr>
        </p:nvSpPr>
        <p:spPr>
          <a:xfrm>
            <a:off x="264583" y="1682239"/>
            <a:ext cx="7923600" cy="4168227"/>
          </a:xfrm>
        </p:spPr>
        <p:txBody>
          <a:bodyPr/>
          <a:lstStyle/>
          <a:p>
            <a:r>
              <a:rPr lang="ja-JP" altLang="en-US" dirty="0"/>
              <a:t>ログイン画面の</a:t>
            </a:r>
            <a:r>
              <a:rPr lang="en-US" altLang="ja-JP" dirty="0"/>
              <a:t>Customer ID</a:t>
            </a:r>
            <a:r>
              <a:rPr lang="ja-JP" altLang="en-US" dirty="0"/>
              <a:t>は　</a:t>
            </a:r>
            <a:r>
              <a:rPr lang="en-US" altLang="ja-JP" dirty="0"/>
              <a:t>『</a:t>
            </a:r>
            <a:r>
              <a:rPr lang="en-US" altLang="ja-JP" dirty="0" err="1"/>
              <a:t>NHOhimeji</a:t>
            </a:r>
            <a:r>
              <a:rPr lang="en-US" altLang="ja-JP" dirty="0"/>
              <a:t>』</a:t>
            </a:r>
            <a:r>
              <a:rPr lang="ja-JP" altLang="en-US" dirty="0"/>
              <a:t>です。</a:t>
            </a:r>
            <a:endParaRPr lang="en-US" altLang="ja-JP" dirty="0"/>
          </a:p>
          <a:p>
            <a:pPr marL="0" indent="0">
              <a:buNone/>
            </a:pPr>
            <a:r>
              <a:rPr lang="ja-JP" altLang="en-US" dirty="0"/>
              <a:t>　 それ以外のログイン</a:t>
            </a:r>
            <a:r>
              <a:rPr lang="en-US" altLang="ja-JP" dirty="0"/>
              <a:t>ID</a:t>
            </a:r>
            <a:r>
              <a:rPr lang="ja-JP" altLang="en-US" dirty="0"/>
              <a:t>及び初期パスワードは申請書提出後に</a:t>
            </a:r>
            <a:endParaRPr lang="en-US" altLang="ja-JP" dirty="0"/>
          </a:p>
          <a:p>
            <a:pPr marL="0" indent="0">
              <a:buNone/>
            </a:pPr>
            <a:r>
              <a:rPr lang="ja-JP" altLang="en-US" dirty="0"/>
              <a:t>　 ご連絡します。</a:t>
            </a:r>
            <a:endParaRPr lang="en-US" altLang="ja-JP" dirty="0"/>
          </a:p>
          <a:p>
            <a:pPr marL="0" indent="0">
              <a:buNone/>
            </a:pPr>
            <a:r>
              <a:rPr lang="ja-JP" altLang="en-US" dirty="0"/>
              <a:t>　 別途、ユーザーズガイドをご確認ください。</a:t>
            </a:r>
            <a:endParaRPr lang="en-US" altLang="ja-JP" dirty="0"/>
          </a:p>
          <a:p>
            <a:endParaRPr lang="en-US" altLang="ja-JP" dirty="0"/>
          </a:p>
          <a:p>
            <a:r>
              <a:rPr lang="ja-JP" altLang="en-US" dirty="0"/>
              <a:t>パスワードについては、厳重に管理をお願いします。</a:t>
            </a:r>
            <a:endParaRPr lang="en-US" altLang="ja-JP" dirty="0"/>
          </a:p>
          <a:p>
            <a:endParaRPr lang="en-US" altLang="ja-JP" dirty="0"/>
          </a:p>
          <a:p>
            <a:r>
              <a:rPr lang="ja-JP" altLang="en-US" dirty="0"/>
              <a:t>文書交付時の</a:t>
            </a:r>
            <a:r>
              <a:rPr lang="en-US" altLang="ja-JP" dirty="0"/>
              <a:t>『</a:t>
            </a:r>
            <a:r>
              <a:rPr lang="ja-JP" altLang="en-US" dirty="0"/>
              <a:t>緊急</a:t>
            </a:r>
            <a:r>
              <a:rPr lang="en-US" altLang="ja-JP" dirty="0"/>
              <a:t>』</a:t>
            </a:r>
            <a:r>
              <a:rPr lang="ja-JP" altLang="en-US" dirty="0"/>
              <a:t>チェックボックスは使用しないでください。</a:t>
            </a:r>
            <a:endParaRPr lang="en-US" altLang="ja-JP" dirty="0"/>
          </a:p>
          <a:p>
            <a:pPr marL="0" indent="0">
              <a:buNone/>
            </a:pPr>
            <a:r>
              <a:rPr lang="ja-JP" altLang="en-US" dirty="0"/>
              <a:t>　 お急ぎの場合には、臨床研究推進室まで電話でご連絡を</a:t>
            </a:r>
            <a:endParaRPr lang="en-US" altLang="ja-JP" dirty="0"/>
          </a:p>
          <a:p>
            <a:pPr marL="0" indent="0">
              <a:buNone/>
            </a:pPr>
            <a:r>
              <a:rPr lang="ja-JP" altLang="en-US" dirty="0"/>
              <a:t>　 お願い致します。</a:t>
            </a:r>
          </a:p>
        </p:txBody>
      </p:sp>
      <p:sp>
        <p:nvSpPr>
          <p:cNvPr id="5" name="タイトル 4">
            <a:extLst>
              <a:ext uri="{FF2B5EF4-FFF2-40B4-BE49-F238E27FC236}">
                <a16:creationId xmlns:a16="http://schemas.microsoft.com/office/drawing/2014/main" id="{60FED670-2BC7-D096-8B58-39C7715FEBDC}"/>
              </a:ext>
            </a:extLst>
          </p:cNvPr>
          <p:cNvSpPr>
            <a:spLocks noGrp="1"/>
          </p:cNvSpPr>
          <p:nvPr>
            <p:ph type="ctrTitle"/>
          </p:nvPr>
        </p:nvSpPr>
        <p:spPr>
          <a:xfrm>
            <a:off x="323850" y="462467"/>
            <a:ext cx="7923600" cy="1044600"/>
          </a:xfrm>
        </p:spPr>
        <p:txBody>
          <a:bodyPr/>
          <a:lstStyle/>
          <a:p>
            <a:r>
              <a:rPr lang="ja-JP" altLang="en-US" sz="3200" dirty="0">
                <a:latin typeface="Meiryo UI" panose="020B0604030504040204" pitchFamily="50" charset="-128"/>
                <a:ea typeface="Meiryo UI" panose="020B0604030504040204" pitchFamily="50" charset="-128"/>
              </a:rPr>
              <a:t>操作にあたっての注意事項</a:t>
            </a:r>
            <a:br>
              <a:rPr kumimoji="1" lang="ja-JP" altLang="en-US" sz="3200" dirty="0">
                <a:latin typeface="Meiryo UI" panose="020B0604030504040204" pitchFamily="50" charset="-128"/>
                <a:ea typeface="Meiryo UI" panose="020B0604030504040204" pitchFamily="50" charset="-128"/>
              </a:rPr>
            </a:br>
            <a:endParaRPr lang="ja-JP" altLang="en-US" sz="3200" dirty="0"/>
          </a:p>
        </p:txBody>
      </p:sp>
      <p:sp>
        <p:nvSpPr>
          <p:cNvPr id="3" name="スライド番号プレースホルダー 2">
            <a:extLst>
              <a:ext uri="{FF2B5EF4-FFF2-40B4-BE49-F238E27FC236}">
                <a16:creationId xmlns:a16="http://schemas.microsoft.com/office/drawing/2014/main" id="{5D302BAD-65CC-5FD8-AE28-010D62DC1EFC}"/>
              </a:ext>
            </a:extLst>
          </p:cNvPr>
          <p:cNvSpPr>
            <a:spLocks noGrp="1"/>
          </p:cNvSpPr>
          <p:nvPr>
            <p:ph type="sldNum" sz="quarter" idx="4"/>
          </p:nvPr>
        </p:nvSpPr>
        <p:spPr/>
        <p:txBody>
          <a:bodyPr/>
          <a:lstStyle/>
          <a:p>
            <a:fld id="{1195C95A-030B-42EE-9D8D-E0455A77345A}" type="slidenum">
              <a:rPr lang="de-DE" altLang="ja-JP" smtClean="0"/>
              <a:pPr/>
              <a:t>6</a:t>
            </a:fld>
            <a:endParaRPr lang="de-DE" altLang="ja-JP"/>
          </a:p>
        </p:txBody>
      </p:sp>
      <p:pic>
        <p:nvPicPr>
          <p:cNvPr id="2" name="図 1">
            <a:extLst>
              <a:ext uri="{FF2B5EF4-FFF2-40B4-BE49-F238E27FC236}">
                <a16:creationId xmlns:a16="http://schemas.microsoft.com/office/drawing/2014/main" id="{ACDFDC97-8D90-DDC5-035A-048C8D55938E}"/>
              </a:ext>
            </a:extLst>
          </p:cNvPr>
          <p:cNvPicPr>
            <a:picLocks noChangeAspect="1"/>
          </p:cNvPicPr>
          <p:nvPr/>
        </p:nvPicPr>
        <p:blipFill>
          <a:blip r:embed="rId2"/>
          <a:stretch>
            <a:fillRect/>
          </a:stretch>
        </p:blipFill>
        <p:spPr>
          <a:xfrm>
            <a:off x="8125822" y="5638800"/>
            <a:ext cx="922867" cy="922867"/>
          </a:xfrm>
          <a:prstGeom prst="rect">
            <a:avLst/>
          </a:prstGeom>
        </p:spPr>
      </p:pic>
    </p:spTree>
    <p:extLst>
      <p:ext uri="{BB962C8B-B14F-4D97-AF65-F5344CB8AC3E}">
        <p14:creationId xmlns:p14="http://schemas.microsoft.com/office/powerpoint/2010/main" val="1927519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latin typeface="Meiryo UI" panose="020B0604030504040204" pitchFamily="50" charset="-128"/>
                <a:ea typeface="Meiryo UI" panose="020B0604030504040204" pitchFamily="50" charset="-128"/>
              </a:rPr>
              <a:t>ログイン後の画面</a:t>
            </a:r>
          </a:p>
        </p:txBody>
      </p:sp>
      <p:sp>
        <p:nvSpPr>
          <p:cNvPr id="3" name="サブタイトル 2"/>
          <p:cNvSpPr>
            <a:spLocks noGrp="1"/>
          </p:cNvSpPr>
          <p:nvPr>
            <p:ph type="subTitle" idx="1"/>
          </p:nvPr>
        </p:nvSpPr>
        <p:spPr/>
        <p:txBody>
          <a:bodyPr/>
          <a:lstStyle/>
          <a:p>
            <a:r>
              <a:rPr kumimoji="1" lang="ja-JP" altLang="en-US" dirty="0">
                <a:latin typeface="Meiryo UI" panose="020B0604030504040204" pitchFamily="50" charset="-128"/>
                <a:ea typeface="Meiryo UI" panose="020B0604030504040204" pitchFamily="50" charset="-128"/>
              </a:rPr>
              <a:t>（全ユーザー共通）</a:t>
            </a:r>
          </a:p>
        </p:txBody>
      </p:sp>
      <p:sp>
        <p:nvSpPr>
          <p:cNvPr id="5" name="スライド番号プレースホルダー 5"/>
          <p:cNvSpPr>
            <a:spLocks noGrp="1"/>
          </p:cNvSpPr>
          <p:nvPr>
            <p:ph type="sldNum" sz="quarter" idx="10"/>
          </p:nvPr>
        </p:nvSpPr>
        <p:spPr>
          <a:xfrm>
            <a:off x="4241974" y="6656388"/>
            <a:ext cx="539750" cy="201612"/>
          </a:xfrm>
        </p:spPr>
        <p:txBody>
          <a:bodyPr/>
          <a:lstStyle/>
          <a:p>
            <a:pPr algn="ctr"/>
            <a:fld id="{C023F253-51AB-4B61-B9DA-EF370685330F}" type="slidenum">
              <a:rPr lang="de-DE" altLang="ja-JP" smtClean="0">
                <a:solidFill>
                  <a:schemeClr val="tx1"/>
                </a:solidFill>
              </a:rPr>
              <a:t>7</a:t>
            </a:fld>
            <a:endParaRPr lang="de-DE" altLang="ja-JP" dirty="0">
              <a:solidFill>
                <a:schemeClr val="tx1"/>
              </a:solidFill>
            </a:endParaRPr>
          </a:p>
        </p:txBody>
      </p:sp>
      <p:pic>
        <p:nvPicPr>
          <p:cNvPr id="4" name="図 3">
            <a:extLst>
              <a:ext uri="{FF2B5EF4-FFF2-40B4-BE49-F238E27FC236}">
                <a16:creationId xmlns:a16="http://schemas.microsoft.com/office/drawing/2014/main" id="{0DAE43EA-F188-344F-D8AD-D2151EFC2210}"/>
              </a:ext>
            </a:extLst>
          </p:cNvPr>
          <p:cNvPicPr>
            <a:picLocks noChangeAspect="1"/>
          </p:cNvPicPr>
          <p:nvPr/>
        </p:nvPicPr>
        <p:blipFill>
          <a:blip r:embed="rId2"/>
          <a:stretch>
            <a:fillRect/>
          </a:stretch>
        </p:blipFill>
        <p:spPr>
          <a:xfrm>
            <a:off x="7996766" y="5733521"/>
            <a:ext cx="922867" cy="922867"/>
          </a:xfrm>
          <a:prstGeom prst="rect">
            <a:avLst/>
          </a:prstGeom>
        </p:spPr>
      </p:pic>
    </p:spTree>
    <p:extLst>
      <p:ext uri="{BB962C8B-B14F-4D97-AF65-F5344CB8AC3E}">
        <p14:creationId xmlns:p14="http://schemas.microsoft.com/office/powerpoint/2010/main" val="2597924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0"/>
          </p:nvPr>
        </p:nvSpPr>
        <p:spPr>
          <a:xfrm>
            <a:off x="4241974" y="6656388"/>
            <a:ext cx="539750" cy="201612"/>
          </a:xfrm>
        </p:spPr>
        <p:txBody>
          <a:bodyPr/>
          <a:lstStyle/>
          <a:p>
            <a:pPr algn="ctr"/>
            <a:fld id="{BF47AD4B-05DB-4550-B21A-D2D9CC252155}" type="slidenum">
              <a:rPr lang="de-DE" altLang="ja-JP" smtClean="0">
                <a:solidFill>
                  <a:schemeClr val="tx1"/>
                </a:solidFill>
              </a:rPr>
              <a:t>8</a:t>
            </a:fld>
            <a:endParaRPr lang="de-DE" altLang="ja-JP" dirty="0">
              <a:solidFill>
                <a:schemeClr val="tx1"/>
              </a:solidFill>
            </a:endParaRPr>
          </a:p>
        </p:txBody>
      </p:sp>
      <p:sp>
        <p:nvSpPr>
          <p:cNvPr id="4" name="角丸四角形 3"/>
          <p:cNvSpPr/>
          <p:nvPr/>
        </p:nvSpPr>
        <p:spPr>
          <a:xfrm>
            <a:off x="35496" y="19572"/>
            <a:ext cx="2680570"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ログイン直後の画面</a:t>
            </a:r>
          </a:p>
        </p:txBody>
      </p:sp>
      <p:grpSp>
        <p:nvGrpSpPr>
          <p:cNvPr id="11" name="グループ化 10">
            <a:extLst>
              <a:ext uri="{FF2B5EF4-FFF2-40B4-BE49-F238E27FC236}">
                <a16:creationId xmlns:a16="http://schemas.microsoft.com/office/drawing/2014/main" id="{B4C8F7DF-9049-4F64-9F9A-E48A6F571756}"/>
              </a:ext>
            </a:extLst>
          </p:cNvPr>
          <p:cNvGrpSpPr/>
          <p:nvPr/>
        </p:nvGrpSpPr>
        <p:grpSpPr>
          <a:xfrm>
            <a:off x="26118" y="572850"/>
            <a:ext cx="9108000" cy="6293113"/>
            <a:chOff x="26118" y="572850"/>
            <a:chExt cx="9108000" cy="6293113"/>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8" y="572850"/>
              <a:ext cx="9108000" cy="629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図 9">
              <a:extLst>
                <a:ext uri="{FF2B5EF4-FFF2-40B4-BE49-F238E27FC236}">
                  <a16:creationId xmlns:a16="http://schemas.microsoft.com/office/drawing/2014/main" id="{72523EB7-31C0-4D9E-BE05-8CB0524FBAA7}"/>
                </a:ext>
              </a:extLst>
            </p:cNvPr>
            <p:cNvPicPr>
              <a:picLocks noChangeAspect="1"/>
            </p:cNvPicPr>
            <p:nvPr/>
          </p:nvPicPr>
          <p:blipFill rotWithShape="1">
            <a:blip r:embed="rId3"/>
            <a:srcRect r="5159"/>
            <a:stretch/>
          </p:blipFill>
          <p:spPr>
            <a:xfrm>
              <a:off x="55377" y="612607"/>
              <a:ext cx="1842997" cy="252097"/>
            </a:xfrm>
            <a:prstGeom prst="rect">
              <a:avLst/>
            </a:prstGeom>
          </p:spPr>
        </p:pic>
      </p:grpSp>
    </p:spTree>
    <p:extLst>
      <p:ext uri="{BB962C8B-B14F-4D97-AF65-F5344CB8AC3E}">
        <p14:creationId xmlns:p14="http://schemas.microsoft.com/office/powerpoint/2010/main" val="170467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45964A6-03CA-43BF-ADF9-BB9CFB27BFB4}"/>
              </a:ext>
            </a:extLst>
          </p:cNvPr>
          <p:cNvGrpSpPr/>
          <p:nvPr/>
        </p:nvGrpSpPr>
        <p:grpSpPr>
          <a:xfrm>
            <a:off x="13592" y="582789"/>
            <a:ext cx="9108000" cy="6293113"/>
            <a:chOff x="13592" y="572850"/>
            <a:chExt cx="9108000" cy="6293113"/>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 y="572850"/>
              <a:ext cx="9108000" cy="629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a:extLst>
                <a:ext uri="{FF2B5EF4-FFF2-40B4-BE49-F238E27FC236}">
                  <a16:creationId xmlns:a16="http://schemas.microsoft.com/office/drawing/2014/main" id="{F4C5037E-C91E-4F8D-9071-876A7DA027AF}"/>
                </a:ext>
              </a:extLst>
            </p:cNvPr>
            <p:cNvPicPr>
              <a:picLocks noChangeAspect="1"/>
            </p:cNvPicPr>
            <p:nvPr/>
          </p:nvPicPr>
          <p:blipFill rotWithShape="1">
            <a:blip r:embed="rId3"/>
            <a:srcRect r="5159"/>
            <a:stretch/>
          </p:blipFill>
          <p:spPr>
            <a:xfrm>
              <a:off x="55377" y="612607"/>
              <a:ext cx="1842997" cy="252097"/>
            </a:xfrm>
            <a:prstGeom prst="rect">
              <a:avLst/>
            </a:prstGeom>
          </p:spPr>
        </p:pic>
      </p:grpSp>
      <p:sp>
        <p:nvSpPr>
          <p:cNvPr id="6" name="角丸四角形 5"/>
          <p:cNvSpPr/>
          <p:nvPr/>
        </p:nvSpPr>
        <p:spPr>
          <a:xfrm>
            <a:off x="61556" y="871206"/>
            <a:ext cx="9000000" cy="540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角丸四角形吹き出し 7"/>
          <p:cNvSpPr/>
          <p:nvPr/>
        </p:nvSpPr>
        <p:spPr>
          <a:xfrm>
            <a:off x="1684588" y="2011179"/>
            <a:ext cx="7369069" cy="1532334"/>
          </a:xfrm>
          <a:prstGeom prst="wedgeRoundRectCallout">
            <a:avLst>
              <a:gd name="adj1" fmla="val -35471"/>
              <a:gd name="adj2" fmla="val -62624"/>
              <a:gd name="adj3" fmla="val 16667"/>
            </a:avLst>
          </a:prstGeom>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・画面上部のメニューから利用したい機能を選択</a:t>
            </a:r>
            <a:endParaRPr kumimoji="1" lang="en-US" altLang="ja-JP"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・依頼者様画面では、「ワークフロー」「帳票出力」「マスタ設定」メニューはなし</a:t>
            </a:r>
          </a:p>
        </p:txBody>
      </p:sp>
      <p:sp>
        <p:nvSpPr>
          <p:cNvPr id="10" name="角丸四角形 9"/>
          <p:cNvSpPr/>
          <p:nvPr/>
        </p:nvSpPr>
        <p:spPr>
          <a:xfrm>
            <a:off x="35496" y="19572"/>
            <a:ext cx="2680570" cy="510778"/>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ログイン直後の画面</a:t>
            </a:r>
          </a:p>
        </p:txBody>
      </p:sp>
      <p:sp>
        <p:nvSpPr>
          <p:cNvPr id="11" name="スライド番号プレースホルダー 5"/>
          <p:cNvSpPr>
            <a:spLocks noGrp="1"/>
          </p:cNvSpPr>
          <p:nvPr>
            <p:ph type="sldNum" sz="quarter" idx="10"/>
          </p:nvPr>
        </p:nvSpPr>
        <p:spPr>
          <a:xfrm>
            <a:off x="4241974" y="6656388"/>
            <a:ext cx="539750" cy="201612"/>
          </a:xfrm>
        </p:spPr>
        <p:txBody>
          <a:bodyPr/>
          <a:lstStyle/>
          <a:p>
            <a:pPr algn="ctr"/>
            <a:fld id="{065D3B3D-B2C2-40D2-BE86-CB07D96F4FD1}" type="slidenum">
              <a:rPr lang="de-DE" altLang="ja-JP" smtClean="0">
                <a:solidFill>
                  <a:schemeClr val="tx1"/>
                </a:solidFill>
              </a:rPr>
              <a:t>9</a:t>
            </a:fld>
            <a:endParaRPr lang="de-DE" altLang="ja-JP" dirty="0">
              <a:solidFill>
                <a:schemeClr val="tx1"/>
              </a:solidFill>
            </a:endParaRPr>
          </a:p>
        </p:txBody>
      </p:sp>
    </p:spTree>
    <p:extLst>
      <p:ext uri="{BB962C8B-B14F-4D97-AF65-F5344CB8AC3E}">
        <p14:creationId xmlns:p14="http://schemas.microsoft.com/office/powerpoint/2010/main" val="160328599"/>
      </p:ext>
    </p:extLst>
  </p:cSld>
  <p:clrMapOvr>
    <a:masterClrMapping/>
  </p:clrMapOvr>
</p:sld>
</file>

<file path=ppt/theme/theme1.xml><?xml version="1.0" encoding="utf-8"?>
<a:theme xmlns:a="http://schemas.openxmlformats.org/drawingml/2006/main" name="6_F_Tool_2_JA_G">
  <a:themeElements>
    <a:clrScheme name="コーポレートカラー_v2">
      <a:dk1>
        <a:srgbClr val="000000"/>
      </a:dk1>
      <a:lt1>
        <a:srgbClr val="FFFFFF"/>
      </a:lt1>
      <a:dk2>
        <a:srgbClr val="000000"/>
      </a:dk2>
      <a:lt2>
        <a:srgbClr val="EEEEEE"/>
      </a:lt2>
      <a:accent1>
        <a:srgbClr val="87867E"/>
      </a:accent1>
      <a:accent2>
        <a:srgbClr val="A30B1A"/>
      </a:accent2>
      <a:accent3>
        <a:srgbClr val="B1B1AC"/>
      </a:accent3>
      <a:accent4>
        <a:srgbClr val="DAD9D6"/>
      </a:accent4>
      <a:accent5>
        <a:srgbClr val="706F67"/>
      </a:accent5>
      <a:accent6>
        <a:srgbClr val="C6C6C0"/>
      </a:accent6>
      <a:hlink>
        <a:srgbClr val="105D9C"/>
      </a:hlink>
      <a:folHlink>
        <a:srgbClr val="4B4595"/>
      </a:folHlink>
    </a:clrScheme>
    <a:fontScheme name="F_Tool_2_JA_R">
      <a:majorFont>
        <a:latin typeface="Arial"/>
        <a:ea typeface="ＭＳ Ｐゴシック"/>
        <a:cs typeface=""/>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FFFF66"/>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defTabSz="914400" rtl="0" eaLnBrk="1" fontAlgn="ctr" latinLnBrk="0" hangingPunct="1">
          <a:lnSpc>
            <a:spcPct val="100000"/>
          </a:lnSpc>
          <a:spcBef>
            <a:spcPct val="0"/>
          </a:spcBef>
          <a:spcAft>
            <a:spcPct val="0"/>
          </a:spcAft>
          <a:buClrTx/>
          <a:buSzTx/>
          <a:buFontTx/>
          <a:buNone/>
          <a:tabLst/>
          <a:defRPr sz="200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bwMode="auto">
        <a:xfrm>
          <a:off x="0" y="0"/>
          <a:ext cx="1" cy="1"/>
        </a:xfrm>
        <a:custGeom>
          <a:avLst/>
          <a:gdLst/>
          <a:ahLst/>
          <a:cxnLst/>
          <a:rect l="0" t="0" r="0" b="0"/>
          <a:pathLst/>
        </a:custGeom>
        <a:gradFill rotWithShape="0">
          <a:gsLst>
            <a:gs pos="0">
              <a:srgbClr val="FFFFFF"/>
            </a:gs>
            <a:gs pos="100000">
              <a:srgbClr val="CACAC7"/>
            </a:gs>
          </a:gsLst>
          <a:lin ang="5400000" scaled="1"/>
        </a:gradFill>
        <a:ln w="9525" cap="flat" cmpd="sng" algn="ctr">
          <a:solidFill>
            <a:srgbClr val="57564F"/>
          </a:solid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rgbClr val="000000"/>
            </a:solidFill>
            <a:effectLst/>
            <a:latin typeface="ＭＳ Ｐゴシック" pitchFamily="50" charset="-128"/>
            <a:ea typeface="ＭＳ Ｐゴシック" pitchFamily="50" charset="-128"/>
          </a:defRPr>
        </a:defPPr>
      </a:lstStyle>
    </a:lnDef>
    <a:txDef>
      <a:spPr>
        <a:noFill/>
      </a:spPr>
      <a:bodyPr wrap="square" rtlCol="0">
        <a:spAutoFit/>
      </a:bodyPr>
      <a:lstStyle>
        <a:defPPr>
          <a:defRPr kumimoji="1" dirty="0" smtClean="0">
            <a:latin typeface="+mj-lt"/>
          </a:defRPr>
        </a:defPPr>
      </a:lstStyle>
    </a:txDef>
  </a:objectDefaults>
  <a:extraClrSchemeLst>
    <a:extraClrScheme>
      <a:clrScheme name="F_Tool_2_JA_R 1">
        <a:dk1>
          <a:srgbClr val="000000"/>
        </a:dk1>
        <a:lt1>
          <a:srgbClr val="FFFFFF"/>
        </a:lt1>
        <a:dk2>
          <a:srgbClr val="000000"/>
        </a:dk2>
        <a:lt2>
          <a:srgbClr val="B1B1AC"/>
        </a:lt2>
        <a:accent1>
          <a:srgbClr val="F8C6C5"/>
        </a:accent1>
        <a:accent2>
          <a:srgbClr val="B22B30"/>
        </a:accent2>
        <a:accent3>
          <a:srgbClr val="FFFFFF"/>
        </a:accent3>
        <a:accent4>
          <a:srgbClr val="000000"/>
        </a:accent4>
        <a:accent5>
          <a:srgbClr val="FBDFDF"/>
        </a:accent5>
        <a:accent6>
          <a:srgbClr val="A1262A"/>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659c56-2747-4c8c-b2c7-f0ab97d781a5" xsi:nil="true"/>
    <_Flow_SignoffStatus xmlns="fe087497-c855-4516-b17f-f3e5f6e3c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F5A403C417802468E48D45870D9EFB5" ma:contentTypeVersion="15" ma:contentTypeDescription="新しいドキュメントを作成します。" ma:contentTypeScope="" ma:versionID="f821054accf4d6559fdc558a708cdf70">
  <xsd:schema xmlns:xsd="http://www.w3.org/2001/XMLSchema" xmlns:xs="http://www.w3.org/2001/XMLSchema" xmlns:p="http://schemas.microsoft.com/office/2006/metadata/properties" xmlns:ns2="fe087497-c855-4516-b17f-f3e5f6e3c0a3" xmlns:ns3="9c659c56-2747-4c8c-b2c7-f0ab97d781a5" targetNamespace="http://schemas.microsoft.com/office/2006/metadata/properties" ma:root="true" ma:fieldsID="906ad1055cb4b8c4682667610b7a2743" ns2:_="" ns3:_="">
    <xsd:import namespace="fe087497-c855-4516-b17f-f3e5f6e3c0a3"/>
    <xsd:import namespace="9c659c56-2747-4c8c-b2c7-f0ab97d78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87497-c855-4516-b17f-f3e5f6e3c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_Flow_SignoffStatus" ma:index="20" nillable="true" ma:displayName="承認の状態" ma:internalName="_x627f__x8a8d__x306e__x72b6__x614b_">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659c56-2747-4c8c-b2c7-f0ab97d781a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36ca5a0-9c75-45e8-831e-94dcd6c980d9}" ma:internalName="TaxCatchAll" ma:showField="CatchAllData" ma:web="9c659c56-2747-4c8c-b2c7-f0ab97d781a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8613C1-5C30-4551-AEDA-ECCB12A8C885}">
  <ds:schemaRefs>
    <ds:schemaRef ds:uri="http://schemas.microsoft.com/sharepoint/v3/contenttype/forms"/>
  </ds:schemaRefs>
</ds:datastoreItem>
</file>

<file path=customXml/itemProps2.xml><?xml version="1.0" encoding="utf-8"?>
<ds:datastoreItem xmlns:ds="http://schemas.openxmlformats.org/officeDocument/2006/customXml" ds:itemID="{BAEEA508-1C8E-47A7-BC57-AE4CA6415E5E}">
  <ds:schemaRefs>
    <ds:schemaRef ds:uri="http://purl.org/dc/dcmitype/"/>
    <ds:schemaRef ds:uri="http://www.w3.org/XML/1998/namespace"/>
    <ds:schemaRef ds:uri="http://schemas.microsoft.com/office/2006/documentManagement/types"/>
    <ds:schemaRef ds:uri="http://purl.org/dc/elements/1.1/"/>
    <ds:schemaRef ds:uri="fe087497-c855-4516-b17f-f3e5f6e3c0a3"/>
    <ds:schemaRef ds:uri="http://schemas.microsoft.com/office/infopath/2007/PartnerControls"/>
    <ds:schemaRef ds:uri="http://schemas.openxmlformats.org/package/2006/metadata/core-properties"/>
    <ds:schemaRef ds:uri="9c659c56-2747-4c8c-b2c7-f0ab97d781a5"/>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1328A686-0D85-44EB-8203-A1C78689E8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087497-c855-4516-b17f-f3e5f6e3c0a3"/>
    <ds:schemaRef ds:uri="9c659c56-2747-4c8c-b2c7-f0ab97d78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1070</TotalTime>
  <Words>1701</Words>
  <Application>Microsoft Office PowerPoint</Application>
  <PresentationFormat>画面に合わせる (4:3)</PresentationFormat>
  <Paragraphs>249</Paragraphs>
  <Slides>49</Slides>
  <Notes>12</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49</vt:i4>
      </vt:variant>
    </vt:vector>
  </HeadingPairs>
  <TitlesOfParts>
    <vt:vector size="60" baseType="lpstr">
      <vt:lpstr>Meiryo UI</vt:lpstr>
      <vt:lpstr>ＭＳ Ｐゴシック</vt:lpstr>
      <vt:lpstr>游ゴシック</vt:lpstr>
      <vt:lpstr>Arial</vt:lpstr>
      <vt:lpstr>Calibri</vt:lpstr>
      <vt:lpstr>MS Reference Sans Serif</vt:lpstr>
      <vt:lpstr>Segoe UI Black</vt:lpstr>
      <vt:lpstr>Wingdings</vt:lpstr>
      <vt:lpstr>6_F_Tool_2_JA_G</vt:lpstr>
      <vt:lpstr>Office ​​テーマ</vt:lpstr>
      <vt:lpstr>ワークシート</vt:lpstr>
      <vt:lpstr>DDworks Trial Siteの 機能説明 </vt:lpstr>
      <vt:lpstr>当システムの全体概要</vt:lpstr>
      <vt:lpstr>当システムの機能一覧</vt:lpstr>
      <vt:lpstr>ガイドライン対応について</vt:lpstr>
      <vt:lpstr>DDworks 依頼者様向け操作の説明</vt:lpstr>
      <vt:lpstr>操作にあたっての注意事項 </vt:lpstr>
      <vt:lpstr>ログイン後の画面</vt:lpstr>
      <vt:lpstr>PowerPoint プレゼンテーション</vt:lpstr>
      <vt:lpstr>PowerPoint プレゼンテーション</vt:lpstr>
      <vt:lpstr>PowerPoint プレゼンテーション</vt:lpstr>
      <vt:lpstr>文書の交付 例:書式3（新規課題）を 治験事務局に提出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文書の交付 例:書式16を治験事務局に提出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IRB結果確認</vt:lpstr>
      <vt:lpstr>PowerPoint プレゼンテーション</vt:lpstr>
      <vt:lpstr>PowerPoint プレゼンテーション</vt:lpstr>
      <vt:lpstr>PowerPoint プレゼンテーション</vt:lpstr>
      <vt:lpstr>PowerPoint プレゼンテーション</vt:lpstr>
      <vt:lpstr>Q&amp;A機能（質問・連絡）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通知メールサンプル画面</vt:lpstr>
      <vt:lpstr>PowerPoint プレゼンテーション</vt:lpstr>
      <vt:lpstr>帳票サンプル</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治験電子文書管理クラウドサービス 「DDworks NX/Trial Site」  依頼者様向け説明会</dc:title>
  <dc:creator>松本　信彦／Matsumoto,Nobuhiko</dc:creator>
  <cp:lastModifiedBy>松本　信彦／Matsumoto,Nobuhiko</cp:lastModifiedBy>
  <cp:revision>72</cp:revision>
  <cp:lastPrinted>2019-10-15T23:21:26Z</cp:lastPrinted>
  <dcterms:created xsi:type="dcterms:W3CDTF">2019-09-09T10:45:47Z</dcterms:created>
  <dcterms:modified xsi:type="dcterms:W3CDTF">2024-09-25T05:38:51Z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163fa4-af3f-4bef-bfe1-4a252fa264d2_ActionId">
    <vt:lpwstr>2b4bfdb3-b672-4e06-a062-48471c107cdb</vt:lpwstr>
  </property>
  <property fmtid="{D5CDD505-2E9C-101B-9397-08002B2CF9AE}" pid="3" name="MSIP_Label_e3163fa4-af3f-4bef-bfe1-4a252fa264d2_Name">
    <vt:lpwstr>FUJITSU-CONFIDENTIAL \ NOT ENCRYPTED</vt:lpwstr>
  </property>
  <property fmtid="{D5CDD505-2E9C-101B-9397-08002B2CF9AE}" pid="4" name="MSIP_Label_e3163fa4-af3f-4bef-bfe1-4a252fa264d2_SetDate">
    <vt:lpwstr>2022-12-10T04:28:52Z</vt:lpwstr>
  </property>
  <property fmtid="{D5CDD505-2E9C-101B-9397-08002B2CF9AE}" pid="5" name="MSIP_Label_e3163fa4-af3f-4bef-bfe1-4a252fa264d2_SiteId">
    <vt:lpwstr>a19f121d-81e1-4858-a9d8-736e267fd4c7</vt:lpwstr>
  </property>
  <property fmtid="{D5CDD505-2E9C-101B-9397-08002B2CF9AE}" pid="6" name="MSIP_Label_e3163fa4-af3f-4bef-bfe1-4a252fa264d2_Enabled">
    <vt:lpwstr>True</vt:lpwstr>
  </property>
  <property fmtid="{D5CDD505-2E9C-101B-9397-08002B2CF9AE}" pid="7" name="ContentTypeId">
    <vt:lpwstr>0x010100EF5A403C417802468E48D45870D9EFB5</vt:lpwstr>
  </property>
  <property fmtid="{D5CDD505-2E9C-101B-9397-08002B2CF9AE}" pid="8" name="Order">
    <vt:r8>139000</vt:r8>
  </property>
  <property fmtid="{D5CDD505-2E9C-101B-9397-08002B2CF9AE}" pid="9" name="MSIP_Label_e3163fa4-af3f-4bef-bfe1-4a252fa264d2_Removed">
    <vt:lpwstr>False</vt:lpwstr>
  </property>
  <property fmtid="{D5CDD505-2E9C-101B-9397-08002B2CF9AE}" pid="10" name="MSIP_Label_e3163fa4-af3f-4bef-bfe1-4a252fa264d2_Parent">
    <vt:lpwstr>5cf4b9f6-e569-4e07-92f3-ec4b9f36383c</vt:lpwstr>
  </property>
  <property fmtid="{D5CDD505-2E9C-101B-9397-08002B2CF9AE}" pid="11" name="MSIP_Label_e3163fa4-af3f-4bef-bfe1-4a252fa264d2_Extended_MSFT_Method">
    <vt:lpwstr>Standard</vt:lpwstr>
  </property>
  <property fmtid="{D5CDD505-2E9C-101B-9397-08002B2CF9AE}" pid="12" name="MSIP_Label_5cf4b9f6-e569-4e07-92f3-ec4b9f36383c_Enabled">
    <vt:lpwstr>True</vt:lpwstr>
  </property>
  <property fmtid="{D5CDD505-2E9C-101B-9397-08002B2CF9AE}" pid="13" name="MSIP_Label_5cf4b9f6-e569-4e07-92f3-ec4b9f36383c_SiteId">
    <vt:lpwstr>a19f121d-81e1-4858-a9d8-736e267fd4c7</vt:lpwstr>
  </property>
  <property fmtid="{D5CDD505-2E9C-101B-9397-08002B2CF9AE}" pid="14" name="MSIP_Label_5cf4b9f6-e569-4e07-92f3-ec4b9f36383c_SetDate">
    <vt:lpwstr>2022-12-10T04:28:52Z</vt:lpwstr>
  </property>
  <property fmtid="{D5CDD505-2E9C-101B-9397-08002B2CF9AE}" pid="15" name="MSIP_Label_5cf4b9f6-e569-4e07-92f3-ec4b9f36383c_Name">
    <vt:lpwstr>FUJITSU-CONFIDENTIAL</vt:lpwstr>
  </property>
  <property fmtid="{D5CDD505-2E9C-101B-9397-08002B2CF9AE}" pid="16" name="MSIP_Label_5cf4b9f6-e569-4e07-92f3-ec4b9f36383c_ActionId">
    <vt:lpwstr>23b97593-5528-4d66-bb2e-1c15216aa52d</vt:lpwstr>
  </property>
  <property fmtid="{D5CDD505-2E9C-101B-9397-08002B2CF9AE}" pid="17" name="MSIP_Label_5cf4b9f6-e569-4e07-92f3-ec4b9f36383c_Extended_MSFT_Method">
    <vt:lpwstr>Standard</vt:lpwstr>
  </property>
  <property fmtid="{D5CDD505-2E9C-101B-9397-08002B2CF9AE}" pid="18" name="Sensitivity">
    <vt:lpwstr>FUJITSU-CONFIDENTIAL \ NOT ENCRYPTED FUJITSU-CONFIDENTIAL</vt:lpwstr>
  </property>
</Properties>
</file>